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3" r:id="rId2"/>
    <p:sldMasterId id="2147483701" r:id="rId3"/>
    <p:sldMasterId id="2147483740" r:id="rId4"/>
  </p:sldMasterIdLst>
  <p:notesMasterIdLst>
    <p:notesMasterId r:id="rId17"/>
  </p:notesMasterIdLst>
  <p:handoutMasterIdLst>
    <p:handoutMasterId r:id="rId18"/>
  </p:handoutMasterIdLst>
  <p:sldIdLst>
    <p:sldId id="341" r:id="rId5"/>
    <p:sldId id="385" r:id="rId6"/>
    <p:sldId id="399" r:id="rId7"/>
    <p:sldId id="1671" r:id="rId8"/>
    <p:sldId id="1669" r:id="rId9"/>
    <p:sldId id="1670" r:id="rId10"/>
    <p:sldId id="1648" r:id="rId11"/>
    <p:sldId id="1678" r:id="rId12"/>
    <p:sldId id="1664" r:id="rId13"/>
    <p:sldId id="1681" r:id="rId14"/>
    <p:sldId id="1679" r:id="rId15"/>
    <p:sldId id="275" r:id="rId16"/>
  </p:sldIdLst>
  <p:sldSz cx="9906000" cy="6858000" type="A4"/>
  <p:notesSz cx="9926638" cy="6797675"/>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2143" userDrawn="1">
          <p15:clr>
            <a:srgbClr val="A4A3A4"/>
          </p15:clr>
        </p15:guide>
        <p15:guide id="2" pos="31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33CCFF"/>
    <a:srgbClr val="000099"/>
    <a:srgbClr val="FFD85B"/>
    <a:srgbClr val="CCFFCC"/>
    <a:srgbClr val="28F87C"/>
    <a:srgbClr val="FF0000"/>
    <a:srgbClr val="CCFF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濃色スタイル 1 - アクセント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72047" autoAdjust="0"/>
  </p:normalViewPr>
  <p:slideViewPr>
    <p:cSldViewPr>
      <p:cViewPr varScale="1">
        <p:scale>
          <a:sx n="82" d="100"/>
          <a:sy n="82" d="100"/>
        </p:scale>
        <p:origin x="2454" y="96"/>
      </p:cViewPr>
      <p:guideLst>
        <p:guide orient="horz" pos="2160"/>
        <p:guide pos="31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2388"/>
    </p:cViewPr>
  </p:sorterViewPr>
  <p:notesViewPr>
    <p:cSldViewPr>
      <p:cViewPr varScale="1">
        <p:scale>
          <a:sx n="116" d="100"/>
          <a:sy n="116" d="100"/>
        </p:scale>
        <p:origin x="2094" y="96"/>
      </p:cViewPr>
      <p:guideLst>
        <p:guide orient="horz" pos="2143"/>
        <p:guide pos="312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9239405302844806"/>
          <c:y val="0"/>
          <c:w val="0.77910660604272919"/>
          <c:h val="0.65580689291477023"/>
        </c:manualLayout>
      </c:layout>
      <c:barChart>
        <c:barDir val="col"/>
        <c:grouping val="clustered"/>
        <c:varyColors val="0"/>
        <c:ser>
          <c:idx val="0"/>
          <c:order val="0"/>
          <c:tx>
            <c:strRef>
              <c:f>Sheet1!$B$1</c:f>
              <c:strCache>
                <c:ptCount val="1"/>
                <c:pt idx="0">
                  <c:v>System Deployment Lead time (Week)</c:v>
                </c:pt>
              </c:strCache>
            </c:strRef>
          </c:tx>
          <c:spPr>
            <a:solidFill>
              <a:srgbClr val="FFC000"/>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FD4B-4D87-8494-59CB8AE5B6ED}"/>
              </c:ext>
            </c:extLst>
          </c:dPt>
          <c:dPt>
            <c:idx val="1"/>
            <c:invertIfNegative val="0"/>
            <c:bubble3D val="0"/>
            <c:extLst>
              <c:ext xmlns:c16="http://schemas.microsoft.com/office/drawing/2014/chart" uri="{C3380CC4-5D6E-409C-BE32-E72D297353CC}">
                <c16:uniqueId val="{00000001-FD4B-4D87-8494-59CB8AE5B6ED}"/>
              </c:ext>
            </c:extLst>
          </c:dPt>
          <c:dPt>
            <c:idx val="2"/>
            <c:invertIfNegative val="0"/>
            <c:bubble3D val="0"/>
            <c:extLst>
              <c:ext xmlns:c16="http://schemas.microsoft.com/office/drawing/2014/chart" uri="{C3380CC4-5D6E-409C-BE32-E72D297353CC}">
                <c16:uniqueId val="{00000002-FD4B-4D87-8494-59CB8AE5B6ED}"/>
              </c:ext>
            </c:extLst>
          </c:dPt>
          <c:dLbls>
            <c:dLbl>
              <c:idx val="5"/>
              <c:layout>
                <c:manualLayout>
                  <c:x val="-4.6091403608448812E-3"/>
                  <c:y val="9.98442758508236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D4B-4D87-8494-59CB8AE5B6ED}"/>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PanaCIM</c:v>
                </c:pt>
                <c:pt idx="1">
                  <c:v>SAP</c:v>
                </c:pt>
                <c:pt idx="2">
                  <c:v>FOSS</c:v>
                </c:pt>
                <c:pt idx="3">
                  <c:v>FA Systems </c:v>
                </c:pt>
                <c:pt idx="4">
                  <c:v>Shipping Control</c:v>
                </c:pt>
                <c:pt idx="5">
                  <c:v>Other</c:v>
                </c:pt>
              </c:strCache>
            </c:strRef>
          </c:cat>
          <c:val>
            <c:numRef>
              <c:f>Sheet1!$B$2:$B$7</c:f>
              <c:numCache>
                <c:formatCode>#,##0</c:formatCode>
                <c:ptCount val="6"/>
                <c:pt idx="0">
                  <c:v>6</c:v>
                </c:pt>
                <c:pt idx="1">
                  <c:v>6</c:v>
                </c:pt>
                <c:pt idx="2">
                  <c:v>4</c:v>
                </c:pt>
                <c:pt idx="3">
                  <c:v>16</c:v>
                </c:pt>
                <c:pt idx="4">
                  <c:v>4</c:v>
                </c:pt>
                <c:pt idx="5">
                  <c:v>2</c:v>
                </c:pt>
              </c:numCache>
            </c:numRef>
          </c:val>
          <c:extLst>
            <c:ext xmlns:c16="http://schemas.microsoft.com/office/drawing/2014/chart" uri="{C3380CC4-5D6E-409C-BE32-E72D297353CC}">
              <c16:uniqueId val="{00000004-FD4B-4D87-8494-59CB8AE5B6ED}"/>
            </c:ext>
          </c:extLst>
        </c:ser>
        <c:dLbls>
          <c:dLblPos val="inEnd"/>
          <c:showLegendKey val="0"/>
          <c:showVal val="1"/>
          <c:showCatName val="0"/>
          <c:showSerName val="0"/>
          <c:showPercent val="0"/>
          <c:showBubbleSize val="0"/>
        </c:dLbls>
        <c:gapWidth val="65"/>
        <c:axId val="120912128"/>
        <c:axId val="121114624"/>
      </c:barChart>
      <c:catAx>
        <c:axId val="1209121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5400000" spcFirstLastPara="1" vertOverflow="ellipsis" wrap="square" anchor="ctr" anchorCtr="1"/>
          <a:lstStyle/>
          <a:p>
            <a:pPr>
              <a:defRPr sz="1000" b="1" i="0" u="none" strike="noStrike" kern="1200" cap="all" baseline="0">
                <a:solidFill>
                  <a:schemeClr val="dk1">
                    <a:lumMod val="75000"/>
                    <a:lumOff val="25000"/>
                  </a:schemeClr>
                </a:solidFill>
                <a:latin typeface="+mn-lt"/>
                <a:ea typeface="+mn-ea"/>
                <a:cs typeface="+mn-cs"/>
              </a:defRPr>
            </a:pPr>
            <a:endParaRPr lang="en-US"/>
          </a:p>
        </c:txPr>
        <c:crossAx val="121114624"/>
        <c:crosses val="autoZero"/>
        <c:auto val="1"/>
        <c:lblAlgn val="ctr"/>
        <c:lblOffset val="100"/>
        <c:noMultiLvlLbl val="0"/>
      </c:catAx>
      <c:valAx>
        <c:axId val="12111462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2091212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800">
                <a:latin typeface="HGPSoeiKakugothicUB" panose="020B0900000000000000" pitchFamily="34" charset="-128"/>
                <a:ea typeface="HGPSoeiKakugothicUB" panose="020B0900000000000000" pitchFamily="34" charset="-128"/>
              </a:defRPr>
            </a:pPr>
            <a:r>
              <a:rPr lang="en-US" sz="1800" dirty="0">
                <a:latin typeface="HGPSoeiKakugothicUB" panose="020B0900000000000000" pitchFamily="34" charset="-128"/>
                <a:ea typeface="HGPSoeiKakugothicUB" panose="020B0900000000000000" pitchFamily="34" charset="-128"/>
              </a:rPr>
              <a:t>Total IT Systems Request</a:t>
            </a:r>
            <a:r>
              <a:rPr lang="en-US" sz="1800" baseline="0" dirty="0">
                <a:latin typeface="HGPSoeiKakugothicUB" panose="020B0900000000000000" pitchFamily="34" charset="-128"/>
                <a:ea typeface="HGPSoeiKakugothicUB" panose="020B0900000000000000" pitchFamily="34" charset="-128"/>
              </a:rPr>
              <a:t> Classification</a:t>
            </a:r>
            <a:endParaRPr lang="en-US" sz="1800" dirty="0">
              <a:latin typeface="HGPSoeiKakugothicUB" panose="020B0900000000000000" pitchFamily="34" charset="-128"/>
              <a:ea typeface="HGPSoeiKakugothicUB" panose="020B0900000000000000" pitchFamily="34" charset="-128"/>
            </a:endParaRPr>
          </a:p>
        </c:rich>
      </c:tx>
      <c:layout>
        <c:manualLayout>
          <c:xMode val="edge"/>
          <c:yMode val="edge"/>
          <c:x val="2.3623425916766312E-2"/>
          <c:y val="4.7494281022343598E-2"/>
        </c:manualLayout>
      </c:layout>
      <c:overlay val="1"/>
    </c:title>
    <c:autoTitleDeleted val="0"/>
    <c:view3D>
      <c:rotX val="75"/>
      <c:rotY val="0"/>
      <c:rAngAx val="0"/>
    </c:view3D>
    <c:floor>
      <c:thickness val="0"/>
    </c:floor>
    <c:sideWall>
      <c:thickness val="0"/>
    </c:sideWall>
    <c:backWall>
      <c:thickness val="0"/>
    </c:backWall>
    <c:plotArea>
      <c:layout>
        <c:manualLayout>
          <c:layoutTarget val="inner"/>
          <c:xMode val="edge"/>
          <c:yMode val="edge"/>
          <c:x val="0.2365891895452284"/>
          <c:y val="0.16473021159674237"/>
          <c:w val="0.5646741881496431"/>
          <c:h val="0.71247157744740752"/>
        </c:manualLayout>
      </c:layout>
      <c:pie3DChart>
        <c:varyColors val="1"/>
        <c:ser>
          <c:idx val="0"/>
          <c:order val="0"/>
          <c:tx>
            <c:strRef>
              <c:f>Sheet1!$B$1</c:f>
              <c:strCache>
                <c:ptCount val="1"/>
                <c:pt idx="0">
                  <c:v>Development Request</c:v>
                </c:pt>
              </c:strCache>
            </c:strRef>
          </c:tx>
          <c:dPt>
            <c:idx val="0"/>
            <c:bubble3D val="0"/>
            <c:extLst>
              <c:ext xmlns:c16="http://schemas.microsoft.com/office/drawing/2014/chart" uri="{C3380CC4-5D6E-409C-BE32-E72D297353CC}">
                <c16:uniqueId val="{00000001-C25D-4A3F-85E3-8BEDF75E7CE4}"/>
              </c:ext>
            </c:extLst>
          </c:dPt>
          <c:dPt>
            <c:idx val="1"/>
            <c:bubble3D val="0"/>
            <c:extLst>
              <c:ext xmlns:c16="http://schemas.microsoft.com/office/drawing/2014/chart" uri="{C3380CC4-5D6E-409C-BE32-E72D297353CC}">
                <c16:uniqueId val="{00000002-C25D-4A3F-85E3-8BEDF75E7CE4}"/>
              </c:ext>
            </c:extLst>
          </c:dPt>
          <c:dPt>
            <c:idx val="2"/>
            <c:bubble3D val="0"/>
            <c:extLst>
              <c:ext xmlns:c16="http://schemas.microsoft.com/office/drawing/2014/chart" uri="{C3380CC4-5D6E-409C-BE32-E72D297353CC}">
                <c16:uniqueId val="{00000003-C25D-4A3F-85E3-8BEDF75E7CE4}"/>
              </c:ext>
            </c:extLst>
          </c:dPt>
          <c:dPt>
            <c:idx val="3"/>
            <c:bubble3D val="0"/>
            <c:extLst>
              <c:ext xmlns:c16="http://schemas.microsoft.com/office/drawing/2014/chart" uri="{C3380CC4-5D6E-409C-BE32-E72D297353CC}">
                <c16:uniqueId val="{00000004-C25D-4A3F-85E3-8BEDF75E7CE4}"/>
              </c:ext>
            </c:extLst>
          </c:dPt>
          <c:dPt>
            <c:idx val="4"/>
            <c:bubble3D val="0"/>
            <c:explosion val="18"/>
            <c:spPr>
              <a:solidFill>
                <a:srgbClr val="FFC000"/>
              </a:solidFill>
            </c:spPr>
            <c:extLst>
              <c:ext xmlns:c16="http://schemas.microsoft.com/office/drawing/2014/chart" uri="{C3380CC4-5D6E-409C-BE32-E72D297353CC}">
                <c16:uniqueId val="{00000006-C25D-4A3F-85E3-8BEDF75E7CE4}"/>
              </c:ext>
            </c:extLst>
          </c:dPt>
          <c:dLbls>
            <c:dLbl>
              <c:idx val="0"/>
              <c:layout>
                <c:manualLayout>
                  <c:x val="-7.0828955829270693E-2"/>
                  <c:y val="0.18114412918753259"/>
                </c:manualLayout>
              </c:layout>
              <c:tx>
                <c:rich>
                  <a:bodyPr/>
                  <a:lstStyle/>
                  <a:p>
                    <a:fld id="{CAE7981E-B9DB-4F5B-A6B9-5DB985EDE78C}" type="VALUE">
                      <a:rPr lang="en-US"/>
                      <a:pPr/>
                      <a:t>[VALUE]</a:t>
                    </a:fld>
                    <a:r>
                      <a:rPr lang="en-US" baseline="0" dirty="0"/>
                      <a:t>, </a:t>
                    </a:r>
                  </a:p>
                  <a:p>
                    <a:fld id="{44987B11-4BA0-481F-A811-2EE0C6DB895D}" type="PERCENTAGE">
                      <a:rPr lang="en-US" baseline="0" smtClean="0"/>
                      <a:pPr/>
                      <a:t>[PERCENTAGE]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25D-4A3F-85E3-8BEDF75E7CE4}"/>
                </c:ext>
              </c:extLst>
            </c:dLbl>
            <c:dLbl>
              <c:idx val="1"/>
              <c:layout>
                <c:manualLayout>
                  <c:x val="-6.6215154491473915E-2"/>
                  <c:y val="2.4917672606284153E-2"/>
                </c:manualLayout>
              </c:layout>
              <c:tx>
                <c:rich>
                  <a:bodyPr/>
                  <a:lstStyle/>
                  <a:p>
                    <a:fld id="{33AB3E25-7AB9-4844-A6AF-AB0241EAD0E1}" type="VALUE">
                      <a:rPr lang="en-US" dirty="0"/>
                      <a:pPr/>
                      <a:t>[VALUE]</a:t>
                    </a:fld>
                    <a:r>
                      <a:rPr lang="en-US" baseline="0" dirty="0"/>
                      <a:t>, </a:t>
                    </a:r>
                  </a:p>
                  <a:p>
                    <a:fld id="{1170ECAD-86AC-4AE9-B179-CD0A61F06D68}" type="PERCENTAGE">
                      <a:rPr lang="en-US" baseline="0" smtClean="0"/>
                      <a:pPr/>
                      <a:t>[PERCENTAGE]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25D-4A3F-85E3-8BEDF75E7CE4}"/>
                </c:ext>
              </c:extLst>
            </c:dLbl>
            <c:dLbl>
              <c:idx val="2"/>
              <c:layout>
                <c:manualLayout>
                  <c:x val="-8.5574851953328132E-2"/>
                  <c:y val="-0.19380558803576725"/>
                </c:manualLayout>
              </c:layout>
              <c:tx>
                <c:rich>
                  <a:bodyPr/>
                  <a:lstStyle/>
                  <a:p>
                    <a:fld id="{0709BC5D-6DC8-445C-8516-EF7659735A41}" type="VALUE">
                      <a:rPr lang="en-US"/>
                      <a:pPr/>
                      <a:t>[VALUE]</a:t>
                    </a:fld>
                    <a:r>
                      <a:rPr lang="en-US" baseline="0" dirty="0"/>
                      <a:t>,</a:t>
                    </a:r>
                  </a:p>
                  <a:p>
                    <a:r>
                      <a:rPr lang="en-US" baseline="0" dirty="0"/>
                      <a:t> </a:t>
                    </a:r>
                    <a:fld id="{A9CB5211-B799-4CFD-A99D-6A1415E3FD79}" type="PERCENTAGE">
                      <a:rPr lang="en-US" baseline="0"/>
                      <a:pPr/>
                      <a:t>[PERCENTAGE]</a:t>
                    </a:fld>
                    <a:endParaRPr lang="en-US" baseline="0" dirty="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25D-4A3F-85E3-8BEDF75E7CE4}"/>
                </c:ext>
              </c:extLst>
            </c:dLbl>
            <c:dLbl>
              <c:idx val="3"/>
              <c:layout>
                <c:manualLayout>
                  <c:x val="9.1860626335767998E-2"/>
                  <c:y val="-0.10505435653386332"/>
                </c:manualLayout>
              </c:layout>
              <c:tx>
                <c:rich>
                  <a:bodyPr/>
                  <a:lstStyle/>
                  <a:p>
                    <a:fld id="{C5595C77-DC87-4129-B7A0-C484010C2462}" type="VALUE">
                      <a:rPr lang="en-US"/>
                      <a:pPr/>
                      <a:t>[VALUE]</a:t>
                    </a:fld>
                    <a:r>
                      <a:rPr lang="en-US" baseline="0" dirty="0"/>
                      <a:t>, </a:t>
                    </a:r>
                  </a:p>
                  <a:p>
                    <a:fld id="{66BD6337-3565-4F6E-B3AE-272BF1F2C991}" type="PERCENTAGE">
                      <a:rPr lang="en-US" baseline="0" smtClean="0"/>
                      <a:pPr/>
                      <a:t>[PERCENTAGE]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25D-4A3F-85E3-8BEDF75E7CE4}"/>
                </c:ext>
              </c:extLst>
            </c:dLbl>
            <c:dLbl>
              <c:idx val="4"/>
              <c:layout>
                <c:manualLayout>
                  <c:x val="8.352077602548226E-2"/>
                  <c:y val="0.18614726546919796"/>
                </c:manualLayout>
              </c:layout>
              <c:tx>
                <c:rich>
                  <a:bodyPr/>
                  <a:lstStyle/>
                  <a:p>
                    <a:pPr>
                      <a:defRPr sz="1600" b="1">
                        <a:solidFill>
                          <a:schemeClr val="bg1"/>
                        </a:solidFill>
                        <a:latin typeface="Arial" pitchFamily="34" charset="0"/>
                        <a:cs typeface="Arial" pitchFamily="34" charset="0"/>
                      </a:defRPr>
                    </a:pPr>
                    <a:fld id="{7A7C4739-E84B-4FD6-809F-96C520E07A5D}" type="VALUE">
                      <a:rPr lang="en-US" sz="1600"/>
                      <a:pPr>
                        <a:defRPr sz="1600" b="1">
                          <a:solidFill>
                            <a:schemeClr val="bg1"/>
                          </a:solidFill>
                          <a:latin typeface="Arial" pitchFamily="34" charset="0"/>
                          <a:cs typeface="Arial" pitchFamily="34" charset="0"/>
                        </a:defRPr>
                      </a:pPr>
                      <a:t>[VALUE]</a:t>
                    </a:fld>
                    <a:r>
                      <a:rPr lang="en-US" sz="1600" baseline="0" dirty="0"/>
                      <a:t>, </a:t>
                    </a:r>
                  </a:p>
                  <a:p>
                    <a:pPr>
                      <a:defRPr sz="1600" b="1">
                        <a:solidFill>
                          <a:schemeClr val="bg1"/>
                        </a:solidFill>
                        <a:latin typeface="Arial" pitchFamily="34" charset="0"/>
                        <a:cs typeface="Arial" pitchFamily="34" charset="0"/>
                      </a:defRPr>
                    </a:pPr>
                    <a:fld id="{283519AB-CB6F-49DE-8783-D8981E5C4CF7}" type="PERCENTAGE">
                      <a:rPr lang="en-US" sz="1600" baseline="0" smtClean="0"/>
                      <a:pPr>
                        <a:defRPr sz="1600" b="1">
                          <a:solidFill>
                            <a:schemeClr val="bg1"/>
                          </a:solidFill>
                          <a:latin typeface="Arial" pitchFamily="34" charset="0"/>
                          <a:cs typeface="Arial" pitchFamily="34" charset="0"/>
                        </a:defRPr>
                      </a:pPr>
                      <a:t>[PERCENTAGE]</a:t>
                    </a:fld>
                    <a:endParaRPr lang="en-US"/>
                  </a:p>
                </c:rich>
              </c:tx>
              <c:spPr>
                <a:noFill/>
                <a:ln>
                  <a:noFill/>
                </a:ln>
                <a:effectLst/>
              </c:sp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25D-4A3F-85E3-8BEDF75E7CE4}"/>
                </c:ext>
              </c:extLst>
            </c:dLbl>
            <c:spPr>
              <a:noFill/>
              <a:ln>
                <a:noFill/>
              </a:ln>
              <a:effectLst/>
            </c:spPr>
            <c:txPr>
              <a:bodyPr/>
              <a:lstStyle/>
              <a:p>
                <a:pPr>
                  <a:defRPr sz="1200" b="1">
                    <a:solidFill>
                      <a:schemeClr val="bg1"/>
                    </a:solidFill>
                    <a:latin typeface="Arial" pitchFamily="34" charset="0"/>
                    <a:cs typeface="Arial" pitchFamily="34" charset="0"/>
                  </a:defRPr>
                </a:pPr>
                <a:endParaRPr lang="en-US"/>
              </a:p>
            </c:txPr>
            <c:dLblPos val="bestFit"/>
            <c:showLegendKey val="0"/>
            <c:showVal val="1"/>
            <c:showCatName val="0"/>
            <c:showSerName val="0"/>
            <c:showPercent val="1"/>
            <c:showBubbleSize val="0"/>
            <c:showLeaderLines val="1"/>
            <c:extLst>
              <c:ext xmlns:c15="http://schemas.microsoft.com/office/drawing/2012/chart" uri="{CE6537A1-D6FC-4f65-9D91-7224C49458BB}"/>
            </c:extLst>
          </c:dLbls>
          <c:cat>
            <c:strRef>
              <c:f>Sheet1!$A$2:$A$6</c:f>
              <c:strCache>
                <c:ptCount val="5"/>
                <c:pt idx="0">
                  <c:v>Smart device</c:v>
                </c:pt>
                <c:pt idx="1">
                  <c:v>Web</c:v>
                </c:pt>
                <c:pt idx="2">
                  <c:v>Desktop</c:v>
                </c:pt>
                <c:pt idx="3">
                  <c:v>SAP</c:v>
                </c:pt>
                <c:pt idx="4">
                  <c:v>VBA Excel</c:v>
                </c:pt>
              </c:strCache>
            </c:strRef>
          </c:cat>
          <c:val>
            <c:numRef>
              <c:f>Sheet1!$B$2:$B$6</c:f>
              <c:numCache>
                <c:formatCode>0</c:formatCode>
                <c:ptCount val="5"/>
                <c:pt idx="0">
                  <c:v>19</c:v>
                </c:pt>
                <c:pt idx="1">
                  <c:v>12</c:v>
                </c:pt>
                <c:pt idx="2">
                  <c:v>35</c:v>
                </c:pt>
                <c:pt idx="3">
                  <c:v>21</c:v>
                </c:pt>
                <c:pt idx="4">
                  <c:v>26</c:v>
                </c:pt>
              </c:numCache>
            </c:numRef>
          </c:val>
          <c:extLst>
            <c:ext xmlns:c16="http://schemas.microsoft.com/office/drawing/2014/chart" uri="{C3380CC4-5D6E-409C-BE32-E72D297353CC}">
              <c16:uniqueId val="{00000005-C25D-4A3F-85E3-8BEDF75E7CE4}"/>
            </c:ext>
          </c:extLst>
        </c:ser>
        <c:dLbls>
          <c:showLegendKey val="0"/>
          <c:showVal val="0"/>
          <c:showCatName val="0"/>
          <c:showSerName val="0"/>
          <c:showPercent val="1"/>
          <c:showBubbleSize val="0"/>
          <c:showLeaderLines val="1"/>
        </c:dLbls>
      </c:pie3DChart>
    </c:plotArea>
    <c:legend>
      <c:legendPos val="l"/>
      <c:legendEntry>
        <c:idx val="4"/>
        <c:txPr>
          <a:bodyPr/>
          <a:lstStyle/>
          <a:p>
            <a:pPr>
              <a:defRPr sz="2000">
                <a:solidFill>
                  <a:srgbClr val="FF0000"/>
                </a:solidFill>
                <a:latin typeface="HGPSoeiKakugothicUB" panose="020B0900000000000000" pitchFamily="34" charset="-128"/>
                <a:ea typeface="HGPSoeiKakugothicUB" panose="020B0900000000000000" pitchFamily="34" charset="-128"/>
              </a:defRPr>
            </a:pPr>
            <a:endParaRPr lang="en-US"/>
          </a:p>
        </c:txPr>
      </c:legendEntry>
      <c:layout>
        <c:manualLayout>
          <c:xMode val="edge"/>
          <c:yMode val="edge"/>
          <c:x val="6.9324380238221135E-3"/>
          <c:y val="0.17882813858274157"/>
          <c:w val="0.3877587336892106"/>
          <c:h val="0.63755492754166654"/>
        </c:manualLayout>
      </c:layout>
      <c:overlay val="0"/>
      <c:txPr>
        <a:bodyPr/>
        <a:lstStyle/>
        <a:p>
          <a:pPr>
            <a:defRPr sz="1400">
              <a:latin typeface="HGPSoeiKakugothicUB" panose="020B0900000000000000" pitchFamily="34" charset="-128"/>
              <a:ea typeface="HGPSoeiKakugothicUB" panose="020B0900000000000000" pitchFamily="34" charset="-128"/>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6" y="1"/>
            <a:ext cx="4302548"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ja-JP"/>
          </a:p>
        </p:txBody>
      </p:sp>
      <p:sp>
        <p:nvSpPr>
          <p:cNvPr id="135171" name="Rectangle 3"/>
          <p:cNvSpPr>
            <a:spLocks noGrp="1" noChangeArrowheads="1"/>
          </p:cNvSpPr>
          <p:nvPr>
            <p:ph type="dt" sz="quarter" idx="1"/>
          </p:nvPr>
        </p:nvSpPr>
        <p:spPr bwMode="auto">
          <a:xfrm>
            <a:off x="5621779" y="1"/>
            <a:ext cx="4302546"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ja-JP"/>
          </a:p>
        </p:txBody>
      </p:sp>
      <p:sp>
        <p:nvSpPr>
          <p:cNvPr id="135172" name="Rectangle 4"/>
          <p:cNvSpPr>
            <a:spLocks noGrp="1" noChangeArrowheads="1"/>
          </p:cNvSpPr>
          <p:nvPr>
            <p:ph type="ftr" sz="quarter" idx="2"/>
          </p:nvPr>
        </p:nvSpPr>
        <p:spPr bwMode="auto">
          <a:xfrm>
            <a:off x="6" y="6456324"/>
            <a:ext cx="4302548"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ja-JP"/>
          </a:p>
        </p:txBody>
      </p:sp>
      <p:sp>
        <p:nvSpPr>
          <p:cNvPr id="135173" name="Rectangle 5"/>
          <p:cNvSpPr>
            <a:spLocks noGrp="1" noChangeArrowheads="1"/>
          </p:cNvSpPr>
          <p:nvPr>
            <p:ph type="sldNum" sz="quarter" idx="3"/>
          </p:nvPr>
        </p:nvSpPr>
        <p:spPr bwMode="auto">
          <a:xfrm>
            <a:off x="5621779" y="6456324"/>
            <a:ext cx="4302546"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376D54C4-7C97-47AF-AC13-1E036771E13B}" type="slidenum">
              <a:rPr lang="en-US" altLang="ja-JP"/>
              <a:pPr>
                <a:defRPr/>
              </a:pPr>
              <a:t>‹#›</a:t>
            </a:fld>
            <a:endParaRPr lang="en-US" altLang="ja-JP"/>
          </a:p>
        </p:txBody>
      </p:sp>
    </p:spTree>
    <p:extLst>
      <p:ext uri="{BB962C8B-B14F-4D97-AF65-F5344CB8AC3E}">
        <p14:creationId xmlns:p14="http://schemas.microsoft.com/office/powerpoint/2010/main" val="41398937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6" y="1"/>
            <a:ext cx="4302548"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ja-JP"/>
          </a:p>
        </p:txBody>
      </p:sp>
      <p:sp>
        <p:nvSpPr>
          <p:cNvPr id="30723" name="Rectangle 3"/>
          <p:cNvSpPr>
            <a:spLocks noGrp="1" noChangeArrowheads="1"/>
          </p:cNvSpPr>
          <p:nvPr>
            <p:ph type="dt" idx="1"/>
          </p:nvPr>
        </p:nvSpPr>
        <p:spPr bwMode="auto">
          <a:xfrm>
            <a:off x="5621779" y="1"/>
            <a:ext cx="4302546"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ja-JP"/>
          </a:p>
        </p:txBody>
      </p:sp>
      <p:sp>
        <p:nvSpPr>
          <p:cNvPr id="12292" name="Rectangle 4"/>
          <p:cNvSpPr>
            <a:spLocks noGrp="1" noRot="1" noChangeAspect="1" noChangeArrowheads="1" noTextEdit="1"/>
          </p:cNvSpPr>
          <p:nvPr>
            <p:ph type="sldImg" idx="2"/>
          </p:nvPr>
        </p:nvSpPr>
        <p:spPr bwMode="auto">
          <a:xfrm>
            <a:off x="3122613" y="509588"/>
            <a:ext cx="3681412" cy="254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992897" y="3228710"/>
            <a:ext cx="7940846" cy="305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0726" name="Rectangle 6"/>
          <p:cNvSpPr>
            <a:spLocks noGrp="1" noChangeArrowheads="1"/>
          </p:cNvSpPr>
          <p:nvPr>
            <p:ph type="ftr" sz="quarter" idx="4"/>
          </p:nvPr>
        </p:nvSpPr>
        <p:spPr bwMode="auto">
          <a:xfrm>
            <a:off x="6" y="6456324"/>
            <a:ext cx="4302548"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ja-JP"/>
          </a:p>
        </p:txBody>
      </p:sp>
      <p:sp>
        <p:nvSpPr>
          <p:cNvPr id="30727" name="Rectangle 7"/>
          <p:cNvSpPr>
            <a:spLocks noGrp="1" noChangeArrowheads="1"/>
          </p:cNvSpPr>
          <p:nvPr>
            <p:ph type="sldNum" sz="quarter" idx="5"/>
          </p:nvPr>
        </p:nvSpPr>
        <p:spPr bwMode="auto">
          <a:xfrm>
            <a:off x="5621779" y="6456324"/>
            <a:ext cx="4302546" cy="3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F738C02E-7236-4BD6-90E2-934AA1C16BCB}" type="slidenum">
              <a:rPr lang="en-US" altLang="ja-JP"/>
              <a:pPr>
                <a:defRPr/>
              </a:pPr>
              <a:t>‹#›</a:t>
            </a:fld>
            <a:endParaRPr lang="en-US" altLang="ja-JP"/>
          </a:p>
        </p:txBody>
      </p:sp>
    </p:spTree>
    <p:extLst>
      <p:ext uri="{BB962C8B-B14F-4D97-AF65-F5344CB8AC3E}">
        <p14:creationId xmlns:p14="http://schemas.microsoft.com/office/powerpoint/2010/main" val="151913247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3122613" y="509588"/>
            <a:ext cx="3681412" cy="2549525"/>
          </a:xfrm>
          <a:ln/>
        </p:spPr>
      </p:sp>
      <p:sp>
        <p:nvSpPr>
          <p:cNvPr id="13315" name="Rectangle 3"/>
          <p:cNvSpPr>
            <a:spLocks noGrp="1" noChangeArrowheads="1"/>
          </p:cNvSpPr>
          <p:nvPr>
            <p:ph type="body" idx="1"/>
          </p:nvPr>
        </p:nvSpPr>
        <p:spPr/>
        <p:txBody>
          <a:bodyPr/>
          <a:lstStyle/>
          <a:p>
            <a:r>
              <a:rPr lang="en-US" dirty="0">
                <a:latin typeface="HGPSoeiKakugothicUB" panose="020B0900000000000000" pitchFamily="34" charset="-128"/>
                <a:ea typeface="HGPSoeiKakugothicUB" panose="020B0900000000000000" pitchFamily="34" charset="-128"/>
              </a:rPr>
              <a:t>(0.5m)</a:t>
            </a:r>
          </a:p>
          <a:p>
            <a:r>
              <a:rPr lang="en-US" dirty="0">
                <a:latin typeface="HGPSoeiKakugothicUB" panose="020B0900000000000000" pitchFamily="34" charset="-128"/>
                <a:ea typeface="HGPSoeiKakugothicUB" panose="020B0900000000000000" pitchFamily="34" charset="-128"/>
              </a:rPr>
              <a:t>Good afternoon </a:t>
            </a:r>
            <a:r>
              <a:rPr lang="en-US" baseline="0" dirty="0">
                <a:latin typeface="HGPSoeiKakugothicUB" panose="020B0900000000000000" pitchFamily="34" charset="-128"/>
                <a:ea typeface="HGPSoeiKakugothicUB" panose="020B0900000000000000" pitchFamily="34" charset="-128"/>
              </a:rPr>
              <a:t>everyone, </a:t>
            </a:r>
            <a:r>
              <a:rPr lang="en-US" dirty="0">
                <a:latin typeface="HGPSoeiKakugothicUB" panose="020B0900000000000000" pitchFamily="34" charset="-128"/>
                <a:ea typeface="HGPSoeiKakugothicUB" panose="020B0900000000000000" pitchFamily="34" charset="-128"/>
              </a:rPr>
              <a:t> I</a:t>
            </a:r>
            <a:r>
              <a:rPr lang="en-US" baseline="0" dirty="0">
                <a:latin typeface="HGPSoeiKakugothicUB" panose="020B0900000000000000" pitchFamily="34" charset="-128"/>
                <a:ea typeface="HGPSoeiKakugothicUB" panose="020B0900000000000000" pitchFamily="34" charset="-128"/>
              </a:rPr>
              <a:t> am</a:t>
            </a:r>
            <a:r>
              <a:rPr lang="en-US" dirty="0">
                <a:latin typeface="HGPSoeiKakugothicUB" panose="020B0900000000000000" pitchFamily="34" charset="-128"/>
                <a:ea typeface="HGPSoeiKakugothicUB" panose="020B0900000000000000" pitchFamily="34" charset="-128"/>
              </a:rPr>
              <a:t> Chung , from ISG</a:t>
            </a:r>
            <a:r>
              <a:rPr lang="en-US" baseline="0" dirty="0">
                <a:latin typeface="HGPSoeiKakugothicUB" panose="020B0900000000000000" pitchFamily="34" charset="-128"/>
                <a:ea typeface="HGPSoeiKakugothicUB" panose="020B0900000000000000" pitchFamily="34" charset="-128"/>
              </a:rPr>
              <a:t>. Today, I’m delighted to be here to tell you about my promotion report . </a:t>
            </a:r>
          </a:p>
          <a:p>
            <a:r>
              <a:rPr lang="en-US" dirty="0">
                <a:latin typeface="HGPSoeiKakugothicUB" panose="020B0900000000000000" pitchFamily="34" charset="-128"/>
                <a:ea typeface="HGPSoeiKakugothicUB" panose="020B0900000000000000" pitchFamily="34" charset="-128"/>
                <a:cs typeface="Arial" charset="0"/>
              </a:rPr>
              <a:t>My topic is “</a:t>
            </a:r>
            <a:r>
              <a:rPr kumimoji="1" lang="en-US" altLang="ja-JP" b="1" kern="0" dirty="0">
                <a:solidFill>
                  <a:srgbClr val="FFFFFF"/>
                </a:solidFill>
                <a:latin typeface="HGPSoeiKakugothicUB" panose="020B0900000000000000" pitchFamily="34" charset="-128"/>
                <a:ea typeface="HGPSoeiKakugothicUB" panose="020B0900000000000000" pitchFamily="34" charset="-128"/>
                <a:cs typeface="Arial" charset="0"/>
              </a:rPr>
              <a:t>Factory IT SYTEMS STANDARDIZATION</a:t>
            </a:r>
            <a:r>
              <a:rPr lang="en-US" baseline="0" dirty="0">
                <a:latin typeface="HGPSoeiKakugothicUB" panose="020B0900000000000000" pitchFamily="34" charset="-128"/>
                <a:ea typeface="HGPSoeiKakugothicUB" panose="020B0900000000000000" pitchFamily="34" charset="-128"/>
              </a:rPr>
              <a:t>”. </a:t>
            </a:r>
          </a:p>
          <a:p>
            <a:r>
              <a:rPr lang="en-US" dirty="0">
                <a:latin typeface="HGPSoeiKakugothicUB" panose="020B0900000000000000" pitchFamily="34" charset="-128"/>
                <a:ea typeface="HGPSoeiKakugothicUB" panose="020B0900000000000000" pitchFamily="34" charset="-128"/>
              </a:rPr>
              <a:t>My presentation is divided into 5 parts.</a:t>
            </a:r>
          </a:p>
          <a:p>
            <a:pPr lvl="0">
              <a:defRPr/>
            </a:pPr>
            <a:r>
              <a:rPr lang="en-US" baseline="0" dirty="0">
                <a:latin typeface="HGPSoeiKakugothicUB" panose="020B0900000000000000" pitchFamily="34" charset="-128"/>
                <a:ea typeface="HGPSoeiKakugothicUB" panose="020B0900000000000000" pitchFamily="34" charset="-128"/>
              </a:rPr>
              <a:t>Let’s me start with part 1:  </a:t>
            </a:r>
            <a:r>
              <a:rPr kumimoji="1" lang="en-US" altLang="ja-JP" sz="1200" dirty="0">
                <a:latin typeface="HGPSoeiKakugothicUB" panose="020B0900000000000000" pitchFamily="34" charset="-128"/>
                <a:ea typeface="HGPSoeiKakugothicUB" panose="020B0900000000000000" pitchFamily="34" charset="-128"/>
                <a:cs typeface="Arial" panose="020B0604020202020204" pitchFamily="34" charset="0"/>
              </a:rPr>
              <a:t>Organization Chart (New assignment)</a:t>
            </a:r>
          </a:p>
          <a:p>
            <a:pPr lvl="0">
              <a:defRPr/>
            </a:pPr>
            <a:endParaRPr lang="en-US" altLang="ja-JP" dirty="0">
              <a:latin typeface="HGPSoeiKakugothicUB" panose="020B0900000000000000" pitchFamily="34" charset="-128"/>
              <a:ea typeface="HGPSoeiKakugothicUB" panose="020B0900000000000000"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3121025" y="511175"/>
            <a:ext cx="3678238" cy="2546350"/>
          </a:xfrm>
          <a:ln/>
        </p:spPr>
      </p:sp>
      <p:sp>
        <p:nvSpPr>
          <p:cNvPr id="29698" name="Rectangle 3"/>
          <p:cNvSpPr>
            <a:spLocks noGrp="1" noChangeArrowheads="1"/>
          </p:cNvSpPr>
          <p:nvPr>
            <p:ph type="body" idx="1"/>
          </p:nvPr>
        </p:nvSpPr>
        <p:spPr>
          <a:xfrm>
            <a:off x="1323714" y="3227623"/>
            <a:ext cx="7276908" cy="3060203"/>
          </a:xfrm>
          <a:noFill/>
        </p:spPr>
        <p:txBody>
          <a:bodyPr lIns="91312" tIns="45656" rIns="91312" bIns="45656"/>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(0.5m)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Finally let me show you about Development Plan</a:t>
            </a:r>
          </a:p>
          <a:p>
            <a:endParaRPr lang="en-US" altLang="ja-JP" sz="1200" baseline="0" dirty="0">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750022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3121025" y="511175"/>
            <a:ext cx="3678238" cy="2546350"/>
          </a:xfrm>
          <a:ln/>
        </p:spPr>
      </p:sp>
      <p:sp>
        <p:nvSpPr>
          <p:cNvPr id="29698" name="Rectangle 3"/>
          <p:cNvSpPr>
            <a:spLocks noGrp="1" noChangeArrowheads="1"/>
          </p:cNvSpPr>
          <p:nvPr>
            <p:ph type="body" idx="1"/>
          </p:nvPr>
        </p:nvSpPr>
        <p:spPr>
          <a:xfrm>
            <a:off x="1323714" y="3227623"/>
            <a:ext cx="7276908" cy="3060203"/>
          </a:xfrm>
          <a:noFill/>
        </p:spPr>
        <p:txBody>
          <a:bodyPr lIns="91312" tIns="45656" rIns="91312" bIns="45656"/>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(1m)</a:t>
            </a:r>
          </a:p>
          <a:p>
            <a:r>
              <a:rPr lang="en-US" altLang="ja-JP" sz="1200" baseline="0" dirty="0">
                <a:solidFill>
                  <a:schemeClr val="tx1"/>
                </a:solidFill>
                <a:latin typeface="HGP創英角ｺﾞｼｯｸUB" pitchFamily="50" charset="-128"/>
                <a:ea typeface="HGP創英角ｺﾞｼｯｸUB" pitchFamily="50" charset="-128"/>
              </a:rPr>
              <a:t>The last one I would like to tell you about my vision</a:t>
            </a:r>
          </a:p>
        </p:txBody>
      </p:sp>
    </p:spTree>
    <p:extLst>
      <p:ext uri="{BB962C8B-B14F-4D97-AF65-F5344CB8AC3E}">
        <p14:creationId xmlns:p14="http://schemas.microsoft.com/office/powerpoint/2010/main" val="486488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slogan is …</a:t>
            </a:r>
          </a:p>
          <a:p>
            <a:r>
              <a:rPr lang="en-US" dirty="0"/>
              <a:t>Thank you for your listening.</a:t>
            </a:r>
          </a:p>
        </p:txBody>
      </p:sp>
    </p:spTree>
    <p:extLst>
      <p:ext uri="{BB962C8B-B14F-4D97-AF65-F5344CB8AC3E}">
        <p14:creationId xmlns:p14="http://schemas.microsoft.com/office/powerpoint/2010/main" val="293019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22613" y="509588"/>
            <a:ext cx="3681412" cy="2549525"/>
          </a:xfrm>
        </p:spPr>
      </p:sp>
      <p:sp>
        <p:nvSpPr>
          <p:cNvPr id="3" name="ノート プレースホルダー 2"/>
          <p:cNvSpPr>
            <a:spLocks noGrp="1"/>
          </p:cNvSpPr>
          <p:nvPr>
            <p:ph type="body" idx="1"/>
          </p:nvPr>
        </p:nvSpPr>
        <p:spPr/>
        <p:txBody>
          <a:bodyPr/>
          <a:lstStyle/>
          <a:p>
            <a:r>
              <a:rPr lang="en-US" dirty="0">
                <a:latin typeface="HGPSoeiKakugothicUB" panose="020B0900000000000000" pitchFamily="34" charset="-128"/>
                <a:ea typeface="HGPSoeiKakugothicUB" panose="020B0900000000000000" pitchFamily="34" charset="-128"/>
              </a:rPr>
              <a:t>(0.5m)</a:t>
            </a:r>
          </a:p>
          <a:p>
            <a:r>
              <a:rPr lang="en-US" dirty="0">
                <a:latin typeface="HGPSoeiKakugothicUB" panose="020B0900000000000000" pitchFamily="34" charset="-128"/>
                <a:ea typeface="HGPSoeiKakugothicUB" panose="020B0900000000000000" pitchFamily="34" charset="-128"/>
              </a:rPr>
              <a:t>Well, now I’m a AM of Management team. </a:t>
            </a:r>
          </a:p>
          <a:p>
            <a:pPr defTabSz="915497" eaLnBrk="0" hangingPunct="0">
              <a:defRPr/>
            </a:pPr>
            <a:r>
              <a:rPr lang="en-US" baseline="0" dirty="0">
                <a:latin typeface="HGPSoeiKakugothicUB" panose="020B0900000000000000" pitchFamily="34" charset="-128"/>
                <a:ea typeface="HGPSoeiKakugothicUB" panose="020B0900000000000000" pitchFamily="34" charset="-128"/>
              </a:rPr>
              <a:t>In current position,  I’m working as Manager</a:t>
            </a:r>
          </a:p>
          <a:p>
            <a:pPr defTabSz="915497" eaLnBrk="0" hangingPunct="0">
              <a:defRPr/>
            </a:pPr>
            <a:r>
              <a:rPr lang="en-US" altLang="ja-JP" kern="0" dirty="0">
                <a:solidFill>
                  <a:srgbClr val="0000FF"/>
                </a:solidFill>
                <a:effectLst>
                  <a:outerShdw blurRad="38100" dist="38100" dir="2700000" algn="tl">
                    <a:srgbClr val="FFFFFF"/>
                  </a:outerShdw>
                </a:effectLst>
                <a:latin typeface="HGPSoeiKakugothicUB" panose="020B0900000000000000" pitchFamily="34" charset="-128"/>
                <a:ea typeface="HGPSoeiKakugothicUB" panose="020B0900000000000000" pitchFamily="34" charset="-128"/>
                <a:cs typeface="Arial" pitchFamily="34" charset="0"/>
              </a:rPr>
              <a:t>I’m leading ISG to achieve KPI policy</a:t>
            </a:r>
            <a:r>
              <a:rPr kumimoji="1" lang="en-US" altLang="ja-JP" i="0" u="none" strike="noStrike" kern="0" cap="none" spc="0" normalizeH="0" baseline="0" dirty="0">
                <a:ln>
                  <a:noFill/>
                </a:ln>
                <a:solidFill>
                  <a:srgbClr val="0000FF"/>
                </a:solidFill>
                <a:effectLst>
                  <a:outerShdw blurRad="38100" dist="38100" dir="2700000" algn="tl">
                    <a:srgbClr val="FFFFFF"/>
                  </a:outerShdw>
                </a:effectLst>
                <a:uLnTx/>
                <a:uFillTx/>
                <a:latin typeface="HGPSoeiKakugothicUB" panose="020B0900000000000000" pitchFamily="34" charset="-128"/>
                <a:ea typeface="HGPSoeiKakugothicUB" panose="020B0900000000000000" pitchFamily="34" charset="-128"/>
                <a:cs typeface="Arial" pitchFamily="34" charset="0"/>
              </a:rPr>
              <a:t>, </a:t>
            </a:r>
            <a:r>
              <a:rPr kumimoji="0" lang="en-GB" altLang="ja-JP" i="0" u="none" strike="noStrike" kern="1200" cap="none" spc="0" normalizeH="0" baseline="0" noProof="0" dirty="0">
                <a:ln>
                  <a:noFill/>
                </a:ln>
                <a:effectLst/>
                <a:uLnTx/>
                <a:uFillTx/>
                <a:latin typeface="HGPSoeiKakugothicUB" panose="020B0900000000000000" pitchFamily="34" charset="-128"/>
                <a:ea typeface="HGPSoeiKakugothicUB" panose="020B0900000000000000" pitchFamily="34" charset="-128"/>
              </a:rPr>
              <a:t>Standardize</a:t>
            </a:r>
            <a:r>
              <a:rPr kumimoji="0" lang="en-GB" altLang="ja-JP" dirty="0">
                <a:latin typeface="HGPSoeiKakugothicUB" panose="020B0900000000000000" pitchFamily="34" charset="-128"/>
                <a:ea typeface="HGPSoeiKakugothicUB" panose="020B0900000000000000" pitchFamily="34" charset="-128"/>
              </a:rPr>
              <a:t> existed procedure ,</a:t>
            </a:r>
            <a:r>
              <a:rPr kumimoji="0" lang="en-GB" altLang="ja-JP" dirty="0">
                <a:solidFill>
                  <a:srgbClr val="000000"/>
                </a:solidFill>
                <a:latin typeface="HGPSoeiKakugothicUB" panose="020B0900000000000000" pitchFamily="34" charset="-128"/>
                <a:ea typeface="HGPSoeiKakugothicUB" panose="020B0900000000000000" pitchFamily="34" charset="-128"/>
              </a:rPr>
              <a:t> Accelerate communication with Panasonic group &amp; oversea companies to apply more IoT for company.</a:t>
            </a:r>
          </a:p>
          <a:p>
            <a:pPr lvl="0">
              <a:lnSpc>
                <a:spcPct val="150000"/>
              </a:lnSpc>
              <a:defRPr/>
            </a:pPr>
            <a:r>
              <a:rPr kumimoji="0" lang="en-GB" altLang="ja-JP" dirty="0">
                <a:solidFill>
                  <a:srgbClr val="000000"/>
                </a:solidFill>
                <a:latin typeface="HGPSoeiKakugothicUB" panose="020B0900000000000000" pitchFamily="34" charset="-128"/>
                <a:ea typeface="HGPSoeiKakugothicUB" panose="020B0900000000000000" pitchFamily="34" charset="-128"/>
              </a:rPr>
              <a:t>After become manager, I will </a:t>
            </a:r>
            <a:r>
              <a:rPr kumimoji="0" lang="en-GB" altLang="ja-JP" b="1" dirty="0">
                <a:solidFill>
                  <a:srgbClr val="0000FF"/>
                </a:solidFill>
                <a:latin typeface="HGPSoeiKakugothicUB" panose="020B0900000000000000" pitchFamily="34" charset="-128"/>
                <a:ea typeface="HGPSoeiKakugothicUB" panose="020B0900000000000000" pitchFamily="34" charset="-128"/>
              </a:rPr>
              <a:t>Centralize all relevant systems, Level up more all Dept. IT skill</a:t>
            </a:r>
          </a:p>
          <a:p>
            <a:pPr marL="0" lvl="0" indent="0">
              <a:lnSpc>
                <a:spcPct val="150000"/>
              </a:lnSpc>
              <a:buFont typeface="Wingdings" panose="05000000000000000000" pitchFamily="2" charset="2"/>
              <a:buNone/>
              <a:defRPr/>
            </a:pPr>
            <a:r>
              <a:rPr kumimoji="0" lang="en-GB" altLang="ja-JP" b="1" dirty="0">
                <a:solidFill>
                  <a:srgbClr val="0000FF"/>
                </a:solidFill>
                <a:latin typeface="HGPSoeiKakugothicUB" panose="020B0900000000000000" pitchFamily="34" charset="-128"/>
                <a:ea typeface="HGPSoeiKakugothicUB" panose="020B0900000000000000" pitchFamily="34" charset="-128"/>
              </a:rPr>
              <a:t>And Toward Smart Automation Factory</a:t>
            </a:r>
          </a:p>
          <a:p>
            <a:endParaRPr kumimoji="1" lang="en-US" altLang="ja-JP" baseline="0" dirty="0">
              <a:solidFill>
                <a:schemeClr val="tx1"/>
              </a:solidFill>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16009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3121025" y="511175"/>
            <a:ext cx="3678238" cy="2546350"/>
          </a:xfrm>
          <a:ln/>
        </p:spPr>
      </p:sp>
      <p:sp>
        <p:nvSpPr>
          <p:cNvPr id="29698" name="Rectangle 3"/>
          <p:cNvSpPr>
            <a:spLocks noGrp="1" noChangeArrowheads="1"/>
          </p:cNvSpPr>
          <p:nvPr>
            <p:ph type="body" idx="1"/>
          </p:nvPr>
        </p:nvSpPr>
        <p:spPr>
          <a:xfrm>
            <a:off x="1323714" y="3227623"/>
            <a:ext cx="7276908" cy="3060203"/>
          </a:xfrm>
          <a:noFill/>
        </p:spPr>
        <p:txBody>
          <a:bodyPr lIns="91312" tIns="45656" rIns="91312" bIns="45656"/>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(1m)</a:t>
            </a:r>
            <a:endParaRPr lang="en-US" altLang="ja-JP" sz="1200" baseline="0" dirty="0">
              <a:solidFill>
                <a:schemeClr val="tx1"/>
              </a:solidFill>
              <a:latin typeface="HGPSoeiKakugothicUB" panose="020B0900000000000000" pitchFamily="34" charset="-128"/>
              <a:ea typeface="HGPSoeiKakugothicUB" panose="020B0900000000000000" pitchFamily="34" charset="-128"/>
            </a:endParaRPr>
          </a:p>
          <a:p>
            <a:r>
              <a:rPr lang="en-US" altLang="ja-JP" sz="1200" baseline="0" dirty="0">
                <a:solidFill>
                  <a:schemeClr val="tx1"/>
                </a:solidFill>
                <a:latin typeface="HGPSoeiKakugothicUB" panose="020B0900000000000000" pitchFamily="34" charset="-128"/>
                <a:ea typeface="HGPSoeiKakugothicUB" panose="020B0900000000000000" pitchFamily="34" charset="-128"/>
              </a:rPr>
              <a:t>Next I would like to summary achievement and main IT Technology Development</a:t>
            </a:r>
          </a:p>
          <a:p>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At first, we are helpdesk but after we develop many systems for factory by new devices &amp; technology year by year.</a:t>
            </a:r>
          </a:p>
          <a:p>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This year we developed 20 systems total save cost more than : 220K$. </a:t>
            </a:r>
          </a:p>
          <a:p>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In there, 3 critical systems:</a:t>
            </a:r>
          </a:p>
          <a:p>
            <a:pPr marL="228600" indent="-228600">
              <a:buAutoNum type="arabicPeriod"/>
            </a:pPr>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Skip Process Control</a:t>
            </a:r>
          </a:p>
          <a:p>
            <a:pPr marL="228600" indent="-228600">
              <a:buAutoNum type="arabicPeriod"/>
            </a:pPr>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Collecting Data System</a:t>
            </a:r>
          </a:p>
          <a:p>
            <a:pPr marL="228600" indent="-228600">
              <a:buAutoNum type="arabicPeriod"/>
            </a:pPr>
            <a:r>
              <a:rPr kumimoji="1" lang="en-US" sz="1200" kern="1200" dirty="0">
                <a:solidFill>
                  <a:schemeClr val="tx1"/>
                </a:solidFill>
                <a:effectLst/>
                <a:latin typeface="HGPSoeiKakugothicUB" panose="020B0900000000000000" pitchFamily="34" charset="-128"/>
                <a:ea typeface="HGPSoeiKakugothicUB" panose="020B0900000000000000" pitchFamily="34" charset="-128"/>
                <a:cs typeface="+mn-cs"/>
              </a:rPr>
              <a:t>Traceability System</a:t>
            </a:r>
          </a:p>
          <a:p>
            <a:endParaRPr lang="en-US" altLang="ja-JP" sz="1200" baseline="0" dirty="0">
              <a:solidFill>
                <a:schemeClr val="tx1"/>
              </a:solidFill>
              <a:latin typeface="HGPSoeiKakugothicUB" panose="020B0900000000000000" pitchFamily="34" charset="-128"/>
              <a:ea typeface="HGPSoeiKakugothicUB" panose="020B0900000000000000"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HGPSoeiKakugothicUB" panose="020B0900000000000000" pitchFamily="34" charset="-128"/>
                <a:ea typeface="HGPSoeiKakugothicUB" panose="020B0900000000000000" pitchFamily="34" charset="-128"/>
              </a:rPr>
              <a:t>(0.5m)</a:t>
            </a:r>
            <a:endParaRPr lang="en-US" altLang="ja-JP" sz="1200" baseline="0" dirty="0">
              <a:solidFill>
                <a:schemeClr val="tx1"/>
              </a:solidFill>
              <a:latin typeface="HGPSoeiKakugothicUB" panose="020B0900000000000000" pitchFamily="34" charset="-128"/>
              <a:ea typeface="HGPSoeiKakugothicUB" panose="020B0900000000000000" pitchFamily="34" charset="-128"/>
            </a:endParaRPr>
          </a:p>
          <a:p>
            <a:r>
              <a:rPr lang="en-US" sz="1200" dirty="0">
                <a:latin typeface="HGPSoeiKakugothicUB" panose="020B0900000000000000" pitchFamily="34" charset="-128"/>
                <a:ea typeface="HGPSoeiKakugothicUB" panose="020B0900000000000000" pitchFamily="34" charset="-128"/>
              </a:rPr>
              <a:t>Next I will say about current PSNV Situation</a:t>
            </a:r>
          </a:p>
          <a:p>
            <a:r>
              <a:rPr lang="en-US" sz="1200" dirty="0">
                <a:latin typeface="HGPSoeiKakugothicUB" panose="020B0900000000000000" pitchFamily="34" charset="-128"/>
                <a:ea typeface="HGPSoeiKakugothicUB" panose="020B0900000000000000" pitchFamily="34" charset="-128"/>
              </a:rPr>
              <a:t>Our sale amount is not increase =&gt; to get more profit, company direction :</a:t>
            </a:r>
          </a:p>
          <a:p>
            <a:pPr marL="285750" lvl="1" indent="-285750" fontAlgn="auto">
              <a:lnSpc>
                <a:spcPct val="150000"/>
              </a:lnSpc>
              <a:spcBef>
                <a:spcPts val="0"/>
              </a:spcBef>
              <a:spcAft>
                <a:spcPts val="0"/>
              </a:spcAft>
              <a:buClr>
                <a:srgbClr val="0000FF"/>
              </a:buClr>
              <a:buFont typeface="Wingdings" panose="05000000000000000000" pitchFamily="2" charset="2"/>
              <a:buChar char="Ø"/>
            </a:pPr>
            <a:r>
              <a:rPr kumimoji="0" lang="en-SG"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Produce more </a:t>
            </a:r>
            <a:r>
              <a:rPr kumimoji="0" lang="en-SG"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new products</a:t>
            </a:r>
          </a:p>
          <a:p>
            <a:pPr marL="285750" lvl="1" indent="-285750" fontAlgn="auto">
              <a:spcBef>
                <a:spcPts val="0"/>
              </a:spcBef>
              <a:spcAft>
                <a:spcPts val="0"/>
              </a:spcAft>
              <a:buClr>
                <a:srgbClr val="0000FF"/>
              </a:buClr>
              <a:buFont typeface="Wingdings" panose="05000000000000000000" pitchFamily="2" charset="2"/>
              <a:buChar char="Ø"/>
            </a:pPr>
            <a:r>
              <a:rPr kumimoji="0" lang="en-SG"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 Develop current business into </a:t>
            </a:r>
            <a:r>
              <a:rPr kumimoji="0" lang="en-SG"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automation</a:t>
            </a:r>
            <a:endParaRPr lang="en-US" altLang="ja-JP" sz="1200" dirty="0">
              <a:solidFill>
                <a:srgbClr val="0000FF"/>
              </a:solidFill>
              <a:latin typeface="HGPSoeiKakugothicUB" panose="020B0900000000000000" pitchFamily="34" charset="-128"/>
              <a:ea typeface="HGPSoeiKakugothicUB" panose="020B0900000000000000" pitchFamily="34" charset="-128"/>
            </a:endParaRPr>
          </a:p>
          <a:p>
            <a:pPr marL="285750" lvl="1" indent="-285750" fontAlgn="auto">
              <a:lnSpc>
                <a:spcPct val="150000"/>
              </a:lnSpc>
              <a:spcBef>
                <a:spcPts val="0"/>
              </a:spcBef>
              <a:spcAft>
                <a:spcPts val="0"/>
              </a:spcAft>
              <a:buClr>
                <a:srgbClr val="0000FF"/>
              </a:buClr>
              <a:buFont typeface="Wingdings" panose="05000000000000000000" pitchFamily="2" charset="2"/>
              <a:buChar char="Ø"/>
            </a:pPr>
            <a:r>
              <a:rPr kumimoji="0" lang="en-SG" altLang="vi-VN" sz="1200" dirty="0">
                <a:solidFill>
                  <a:schemeClr val="tx1"/>
                </a:solidFill>
                <a:latin typeface="HGPSoeiKakugothicUB" panose="020B0900000000000000" pitchFamily="34" charset="-128"/>
                <a:ea typeface="HGPSoeiKakugothicUB" panose="020B0900000000000000" pitchFamily="34" charset="-128"/>
                <a:cs typeface="Arial" pitchFamily="34" charset="0"/>
              </a:rPr>
              <a:t> Realize </a:t>
            </a:r>
            <a:r>
              <a:rPr kumimoji="0" lang="en-SG"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Smart Factory </a:t>
            </a:r>
            <a:r>
              <a:rPr kumimoji="0" lang="en-SG"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by automation </a:t>
            </a:r>
            <a:r>
              <a:rPr kumimoji="0" lang="en-SG"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AI/IOT </a:t>
            </a:r>
            <a:r>
              <a:rPr kumimoji="0" lang="en-SG"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&amp; reduce fix costs</a:t>
            </a:r>
          </a:p>
          <a:p>
            <a:r>
              <a:rPr lang="en-US" sz="1200" dirty="0">
                <a:latin typeface="HGPSoeiKakugothicUB" panose="020B0900000000000000" pitchFamily="34" charset="-128"/>
                <a:ea typeface="HGPSoeiKakugothicUB" panose="020B0900000000000000" pitchFamily="34" charset="-128"/>
              </a:rPr>
              <a:t>So from IT view point, to achieve company policy.</a:t>
            </a: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ja-JP" sz="1200" dirty="0">
                <a:solidFill>
                  <a:srgbClr val="0000FF"/>
                </a:solidFill>
                <a:latin typeface="HGPSoeiKakugothicUB" panose="020B0900000000000000" pitchFamily="34" charset="-128"/>
                <a:ea typeface="HGPSoeiKakugothicUB" panose="020B0900000000000000" pitchFamily="34" charset="-128"/>
                <a:cs typeface="Arial" pitchFamily="34" charset="0"/>
              </a:rPr>
              <a:t>All IT Systems </a:t>
            </a:r>
            <a:r>
              <a:rPr kumimoji="0" lang="en-US" altLang="ja-JP" sz="1200" dirty="0">
                <a:solidFill>
                  <a:prstClr val="black"/>
                </a:solidFill>
                <a:latin typeface="HGPSoeiKakugothicUB" panose="020B0900000000000000" pitchFamily="34" charset="-128"/>
                <a:ea typeface="HGPSoeiKakugothicUB" panose="020B0900000000000000" pitchFamily="34" charset="-128"/>
                <a:cs typeface="Arial" pitchFamily="34" charset="0"/>
              </a:rPr>
              <a:t>need to apply </a:t>
            </a:r>
            <a:r>
              <a:rPr kumimoji="0" lang="en-US" altLang="ja-JP" sz="1200" dirty="0">
                <a:solidFill>
                  <a:srgbClr val="0000FF"/>
                </a:solidFill>
                <a:latin typeface="HGPSoeiKakugothicUB" panose="020B0900000000000000" pitchFamily="34" charset="-128"/>
                <a:ea typeface="HGPSoeiKakugothicUB" panose="020B0900000000000000" pitchFamily="34" charset="-128"/>
                <a:cs typeface="Arial" pitchFamily="34" charset="0"/>
              </a:rPr>
              <a:t>for new product on schedule.</a:t>
            </a: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Deeply analyze current process </a:t>
            </a:r>
            <a:r>
              <a:rPr kumimoji="0" lang="en-US"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to develop better systems</a:t>
            </a: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Study more </a:t>
            </a:r>
            <a:r>
              <a:rPr kumimoji="0" lang="en-US"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new technology </a:t>
            </a:r>
            <a:r>
              <a:rPr kumimoji="0" lang="en-US" altLang="vi-VN" sz="1200" dirty="0">
                <a:solidFill>
                  <a:prstClr val="black"/>
                </a:solidFill>
                <a:latin typeface="HGPSoeiKakugothicUB" panose="020B0900000000000000" pitchFamily="34" charset="-128"/>
                <a:ea typeface="HGPSoeiKakugothicUB" panose="020B0900000000000000" pitchFamily="34" charset="-128"/>
                <a:cs typeface="Arial" pitchFamily="34" charset="0"/>
              </a:rPr>
              <a:t>to deploy </a:t>
            </a:r>
            <a:r>
              <a:rPr kumimoji="0" lang="en-US" altLang="vi-VN" sz="1200" dirty="0">
                <a:solidFill>
                  <a:srgbClr val="0000FF"/>
                </a:solidFill>
                <a:latin typeface="HGPSoeiKakugothicUB" panose="020B0900000000000000" pitchFamily="34" charset="-128"/>
                <a:ea typeface="HGPSoeiKakugothicUB" panose="020B0900000000000000" pitchFamily="34" charset="-128"/>
                <a:cs typeface="Arial" pitchFamily="34" charset="0"/>
              </a:rPr>
              <a:t>more intelligent systems</a:t>
            </a:r>
            <a:endParaRPr kumimoji="0" lang="en-US" altLang="ja-JP" sz="1200" dirty="0">
              <a:solidFill>
                <a:srgbClr val="0000FF"/>
              </a:solidFill>
              <a:latin typeface="HGPSoeiKakugothicUB" panose="020B0900000000000000" pitchFamily="34" charset="-128"/>
              <a:ea typeface="HGPSoeiKakugothicUB" panose="020B0900000000000000" pitchFamily="34" charset="-128"/>
              <a:cs typeface="Arial" pitchFamily="34" charset="0"/>
            </a:endParaRPr>
          </a:p>
          <a:p>
            <a:endParaRPr lang="en-US" sz="1200" dirty="0">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309933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GPSoeiKakugothicUB" panose="020B0900000000000000" pitchFamily="34" charset="-128"/>
                <a:ea typeface="HGPSoeiKakugothicUB" panose="020B0900000000000000" pitchFamily="34" charset="-128"/>
              </a:rPr>
              <a:t>(1.5m)</a:t>
            </a:r>
          </a:p>
          <a:p>
            <a:r>
              <a:rPr lang="en-US" dirty="0">
                <a:latin typeface="HGPSoeiKakugothicUB" panose="020B0900000000000000" pitchFamily="34" charset="-128"/>
                <a:ea typeface="HGPSoeiKakugothicUB" panose="020B0900000000000000" pitchFamily="34" charset="-128"/>
              </a:rPr>
              <a:t>Yes, We IT have many systems and we must apply all systems following PSNV business . </a:t>
            </a:r>
          </a:p>
          <a:p>
            <a:r>
              <a:rPr lang="en-US" dirty="0">
                <a:latin typeface="HGPSoeiKakugothicUB" panose="020B0900000000000000" pitchFamily="34" charset="-128"/>
                <a:ea typeface="HGPSoeiKakugothicUB" panose="020B0900000000000000" pitchFamily="34" charset="-128"/>
              </a:rPr>
              <a:t>In This FY, we have some new model , new product and market request.</a:t>
            </a:r>
          </a:p>
          <a:p>
            <a:r>
              <a:rPr lang="en-US" dirty="0">
                <a:latin typeface="HGPSoeiKakugothicUB" panose="020B0900000000000000" pitchFamily="34" charset="-128"/>
                <a:ea typeface="HGPSoeiKakugothicUB" panose="020B0900000000000000" pitchFamily="34" charset="-128"/>
              </a:rPr>
              <a:t>When we try to deploy all systems on schedule, we face on some issues.</a:t>
            </a:r>
          </a:p>
          <a:p>
            <a:r>
              <a:rPr lang="en-US" dirty="0">
                <a:latin typeface="HGPSoeiKakugothicUB" panose="020B0900000000000000" pitchFamily="34" charset="-128"/>
                <a:ea typeface="HGPSoeiKakugothicUB" panose="020B0900000000000000" pitchFamily="34" charset="-128"/>
              </a:rPr>
              <a:t>The 1</a:t>
            </a:r>
            <a:r>
              <a:rPr lang="en-US" baseline="30000" dirty="0">
                <a:latin typeface="HGPSoeiKakugothicUB" panose="020B0900000000000000" pitchFamily="34" charset="-128"/>
                <a:ea typeface="HGPSoeiKakugothicUB" panose="020B0900000000000000" pitchFamily="34" charset="-128"/>
              </a:rPr>
              <a:t>st</a:t>
            </a:r>
            <a:r>
              <a:rPr lang="en-US" dirty="0">
                <a:latin typeface="HGPSoeiKakugothicUB" panose="020B0900000000000000" pitchFamily="34" charset="-128"/>
                <a:ea typeface="HGPSoeiKakugothicUB" panose="020B0900000000000000" pitchFamily="34" charset="-128"/>
              </a:rPr>
              <a:t> issue for new model , I calculate system deployment lead time of each system, then FA systems we need to take long time because FA has many steps and need to deploy 1 by 1</a:t>
            </a:r>
          </a:p>
          <a:p>
            <a:r>
              <a:rPr lang="en-US" dirty="0">
                <a:latin typeface="HGPSoeiKakugothicUB" panose="020B0900000000000000" pitchFamily="34" charset="-128"/>
                <a:ea typeface="HGPSoeiKakugothicUB" panose="020B0900000000000000" pitchFamily="34" charset="-128"/>
              </a:rPr>
              <a:t>The 2</a:t>
            </a:r>
            <a:r>
              <a:rPr lang="en-US" baseline="30000" dirty="0">
                <a:latin typeface="HGPSoeiKakugothicUB" panose="020B0900000000000000" pitchFamily="34" charset="-128"/>
                <a:ea typeface="HGPSoeiKakugothicUB" panose="020B0900000000000000" pitchFamily="34" charset="-128"/>
              </a:rPr>
              <a:t>nd</a:t>
            </a:r>
            <a:r>
              <a:rPr lang="en-US" dirty="0">
                <a:latin typeface="HGPSoeiKakugothicUB" panose="020B0900000000000000" pitchFamily="34" charset="-128"/>
                <a:ea typeface="HGPSoeiKakugothicUB" panose="020B0900000000000000" pitchFamily="34" charset="-128"/>
              </a:rPr>
              <a:t> issue for new product, Projector IT, the chinese systems cannot apply for PSNV. We need to make all system by our self.  </a:t>
            </a:r>
          </a:p>
          <a:p>
            <a:pPr marL="0" indent="0">
              <a:buNone/>
            </a:pPr>
            <a:r>
              <a:rPr lang="en-US" dirty="0">
                <a:latin typeface="HGPSoeiKakugothicUB" panose="020B0900000000000000" pitchFamily="34" charset="-128"/>
                <a:ea typeface="HGPSoeiKakugothicUB" panose="020B0900000000000000" pitchFamily="34" charset="-128"/>
              </a:rPr>
              <a:t>The 3</a:t>
            </a:r>
            <a:r>
              <a:rPr lang="en-US" baseline="30000" dirty="0">
                <a:latin typeface="HGPSoeiKakugothicUB" panose="020B0900000000000000" pitchFamily="34" charset="-128"/>
                <a:ea typeface="HGPSoeiKakugothicUB" panose="020B0900000000000000" pitchFamily="34" charset="-128"/>
              </a:rPr>
              <a:t>rd</a:t>
            </a:r>
            <a:r>
              <a:rPr lang="en-US" dirty="0">
                <a:latin typeface="HGPSoeiKakugothicUB" panose="020B0900000000000000" pitchFamily="34" charset="-128"/>
                <a:ea typeface="HGPSoeiKakugothicUB" panose="020B0900000000000000" pitchFamily="34" charset="-128"/>
              </a:rPr>
              <a:t> issue for market request to provide production history data but we cannot provide exactly linkage data</a:t>
            </a:r>
          </a:p>
          <a:p>
            <a:pPr marL="0" indent="0">
              <a:buNone/>
            </a:pPr>
            <a:r>
              <a:rPr lang="en-US" dirty="0">
                <a:latin typeface="HGPSoeiKakugothicUB" panose="020B0900000000000000" pitchFamily="34" charset="-128"/>
                <a:ea typeface="HGPSoeiKakugothicUB" panose="020B0900000000000000" pitchFamily="34" charset="-128"/>
              </a:rPr>
              <a:t>(Sometime when market claim, we have ever taken many man-power to find data but not correct 100%) =&gt; </a:t>
            </a:r>
          </a:p>
          <a:p>
            <a:pPr marL="0" indent="0">
              <a:buNone/>
            </a:pPr>
            <a:r>
              <a:rPr lang="en-US" dirty="0">
                <a:latin typeface="HGPSoeiKakugothicUB" panose="020B0900000000000000" pitchFamily="34" charset="-128"/>
                <a:ea typeface="HGPSoeiKakugothicUB" panose="020B0900000000000000" pitchFamily="34" charset="-128"/>
              </a:rPr>
              <a:t>That is just for 1 product. You can image if some product market request at the same time =&gt; How do we  do. =&gt; That will be impacted to PSNV business.</a:t>
            </a:r>
          </a:p>
          <a:p>
            <a:pPr marL="0" indent="0">
              <a:buNone/>
            </a:pPr>
            <a:r>
              <a:rPr lang="en-US" dirty="0">
                <a:latin typeface="HGPSoeiKakugothicUB" panose="020B0900000000000000" pitchFamily="34" charset="-128"/>
                <a:ea typeface="HGPSoeiKakugothicUB" panose="020B0900000000000000" pitchFamily="34" charset="-128"/>
              </a:rPr>
              <a:t>I have just told you 3 issues. Next let me explain more detail of each issue.</a:t>
            </a:r>
          </a:p>
          <a:p>
            <a:endParaRPr lang="en-US" dirty="0">
              <a:latin typeface="HGPSoeiKakugothicUB" panose="020B0900000000000000" pitchFamily="34" charset="-128"/>
              <a:ea typeface="HGPSoeiKakugothicUB" panose="020B0900000000000000" pitchFamily="34" charset="-128"/>
            </a:endParaRPr>
          </a:p>
          <a:p>
            <a:endParaRPr lang="en-US" dirty="0">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85786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GPSoeiKakugothicUB" panose="020B0900000000000000" pitchFamily="34" charset="-128"/>
                <a:ea typeface="HGPSoeiKakugothicUB" panose="020B0900000000000000" pitchFamily="34" charset="-128"/>
              </a:rPr>
              <a:t>(1.5m)</a:t>
            </a:r>
          </a:p>
          <a:p>
            <a:r>
              <a:rPr lang="en-US" dirty="0">
                <a:latin typeface="HGPSoeiKakugothicUB" panose="020B0900000000000000" pitchFamily="34" charset="-128"/>
                <a:ea typeface="HGPSoeiKakugothicUB" panose="020B0900000000000000" pitchFamily="34" charset="-128"/>
              </a:rPr>
              <a:t>About Issue 1, FA process takes 16W to develop because has many checker file format (some text file, some. Csv file depend on product specification)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u="sng" dirty="0">
                <a:solidFill>
                  <a:srgbClr val="000000"/>
                </a:solidFill>
                <a:latin typeface="HGPSoeiKakugothicUB" panose="020B0900000000000000" pitchFamily="34" charset="-128"/>
                <a:ea typeface="HGPSoeiKakugothicUB" panose="020B0900000000000000" pitchFamily="34" charset="-128"/>
              </a:rPr>
              <a:t>Current FA Process:</a:t>
            </a:r>
            <a:r>
              <a:rPr lang="en-US" altLang="ja-JP" dirty="0">
                <a:solidFill>
                  <a:srgbClr val="000000"/>
                </a:solidFill>
                <a:latin typeface="HGPSoeiKakugothicUB" panose="020B0900000000000000" pitchFamily="34" charset="-128"/>
                <a:ea typeface="HGPSoeiKakugothicUB" panose="020B0900000000000000" pitchFamily="34"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solidFill>
                  <a:srgbClr val="000000"/>
                </a:solidFill>
                <a:latin typeface="HGPSoeiKakugothicUB" panose="020B0900000000000000" pitchFamily="34" charset="-128"/>
                <a:ea typeface="HGPSoeiKakugothicUB" panose="020B0900000000000000" pitchFamily="34" charset="-128"/>
              </a:rPr>
              <a:t>In PSNV </a:t>
            </a:r>
            <a:r>
              <a:rPr lang="en-US" altLang="ja-JP" sz="1200" dirty="0">
                <a:solidFill>
                  <a:srgbClr val="000000"/>
                </a:solidFill>
                <a:latin typeface="HGPSoeiKakugothicUB" panose="020B0900000000000000" pitchFamily="34" charset="-128"/>
                <a:ea typeface="HGPSoeiKakugothicUB" panose="020B0900000000000000" pitchFamily="34" charset="-128"/>
              </a:rPr>
              <a:t>t</a:t>
            </a:r>
            <a:r>
              <a:rPr lang="en-US" sz="1200" dirty="0">
                <a:solidFill>
                  <a:srgbClr val="000000"/>
                </a:solidFill>
                <a:latin typeface="HGPSoeiKakugothicUB" panose="020B0900000000000000" pitchFamily="34" charset="-128"/>
                <a:ea typeface="HGPSoeiKakugothicUB" panose="020B0900000000000000" pitchFamily="34" charset="-128"/>
              </a:rPr>
              <a:t>here are 2 kind of systems for automation line and normal line .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HGPSoeiKakugothicUB" panose="020B0900000000000000" pitchFamily="34" charset="-128"/>
                <a:ea typeface="HGPSoeiKakugothicUB" panose="020B0900000000000000" pitchFamily="34" charset="-128"/>
              </a:rPr>
              <a:t>If we develop 1 by 1 we need to take 8 weeks/ systems.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HGPSoeiKakugothicUB" panose="020B0900000000000000" pitchFamily="34" charset="-128"/>
                <a:ea typeface="HGPSoeiKakugothicUB" panose="020B0900000000000000" pitchFamily="34" charset="-128"/>
              </a:rPr>
              <a:t>Solution we analyze deeply and combine 2 systems to 1 system to reduce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HGPSoeiKakugothicUB" panose="020B0900000000000000" pitchFamily="34" charset="-128"/>
                <a:ea typeface="HGPSoeiKakugothicUB" panose="020B0900000000000000" pitchFamily="34" charset="-128"/>
              </a:rPr>
              <a:t>On the other hand, during analyze the solution we find some problem in overall FA process.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0000"/>
                </a:solidFill>
                <a:latin typeface="HGPSoeiKakugothicUB" panose="020B0900000000000000" pitchFamily="34" charset="-128"/>
                <a:ea typeface="HGPSoeiKakugothicUB" panose="020B0900000000000000" pitchFamily="34" charset="-128"/>
              </a:rPr>
              <a:t>Inspection</a:t>
            </a:r>
            <a:r>
              <a:rPr lang="en-US" sz="1200" dirty="0">
                <a:solidFill>
                  <a:schemeClr val="tx1"/>
                </a:solidFill>
                <a:latin typeface="HGPSoeiKakugothicUB" panose="020B0900000000000000" pitchFamily="34" charset="-128"/>
                <a:ea typeface="HGPSoeiKakugothicUB" panose="020B0900000000000000" pitchFamily="34" charset="-128"/>
              </a:rPr>
              <a:t> checker result is </a:t>
            </a:r>
            <a:r>
              <a:rPr lang="en-US" sz="1200" dirty="0">
                <a:solidFill>
                  <a:srgbClr val="FF0000"/>
                </a:solidFill>
                <a:latin typeface="HGPSoeiKakugothicUB" panose="020B0900000000000000" pitchFamily="34" charset="-128"/>
                <a:ea typeface="HGPSoeiKakugothicUB" panose="020B0900000000000000" pitchFamily="34" charset="-128"/>
              </a:rPr>
              <a:t>NG</a:t>
            </a:r>
            <a:r>
              <a:rPr lang="en-US" sz="1200" dirty="0">
                <a:solidFill>
                  <a:schemeClr val="tx1"/>
                </a:solidFill>
                <a:latin typeface="HGPSoeiKakugothicUB" panose="020B0900000000000000" pitchFamily="34" charset="-128"/>
                <a:ea typeface="HGPSoeiKakugothicUB" panose="020B0900000000000000" pitchFamily="34" charset="-128"/>
              </a:rPr>
              <a:t> </a:t>
            </a:r>
            <a:r>
              <a:rPr lang="en-US" sz="1200" dirty="0">
                <a:latin typeface="HGPSoeiKakugothicUB" panose="020B0900000000000000" pitchFamily="34" charset="-128"/>
                <a:ea typeface="HGPSoeiKakugothicUB" panose="020B0900000000000000" pitchFamily="34" charset="-128"/>
              </a:rPr>
              <a:t>but product </a:t>
            </a:r>
            <a:r>
              <a:rPr lang="en-US" sz="1200" dirty="0">
                <a:solidFill>
                  <a:srgbClr val="FF0000"/>
                </a:solidFill>
                <a:latin typeface="HGPSoeiKakugothicUB" panose="020B0900000000000000" pitchFamily="34" charset="-128"/>
                <a:ea typeface="HGPSoeiKakugothicUB" panose="020B0900000000000000" pitchFamily="34" charset="-128"/>
              </a:rPr>
              <a:t>still pass to next step because each checker has independent program.</a:t>
            </a:r>
            <a:endParaRPr lang="en-US" sz="1200" dirty="0">
              <a:solidFill>
                <a:srgbClr val="000000"/>
              </a:solidFill>
              <a:latin typeface="HGPSoeiKakugothicUB" panose="020B0900000000000000" pitchFamily="34" charset="-128"/>
              <a:ea typeface="HGPSoeiKakugothicUB" panose="020B0900000000000000"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ja-JP" sz="1200" kern="0" dirty="0">
                <a:solidFill>
                  <a:schemeClr val="tx1"/>
                </a:solidFill>
                <a:latin typeface="HGPSoeiKakugothicUB" panose="020B0900000000000000" pitchFamily="34" charset="-128"/>
                <a:ea typeface="HGPSoeiKakugothicUB" panose="020B0900000000000000" pitchFamily="34" charset="-128"/>
                <a:cs typeface="Arial" panose="020B0604020202020204" pitchFamily="34" charset="0"/>
              </a:rPr>
              <a:t>So I standardize all FA flow again and add more new function and linkage with all next steps.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ja-JP" sz="1200" kern="0" dirty="0">
                <a:solidFill>
                  <a:schemeClr val="tx1"/>
                </a:solidFill>
                <a:latin typeface="HGPSoeiKakugothicUB" panose="020B0900000000000000" pitchFamily="34" charset="-128"/>
                <a:ea typeface="HGPSoeiKakugothicUB" panose="020B0900000000000000" pitchFamily="34" charset="-128"/>
                <a:cs typeface="Arial" panose="020B0604020202020204" pitchFamily="34" charset="0"/>
              </a:rPr>
              <a:t>After develop skip process control we save 75% to make system for FA and Save more than 13K$</a:t>
            </a:r>
            <a:endParaRPr kumimoji="0" lang="ja-JP" altLang="en-US" sz="1200" kern="0" dirty="0">
              <a:solidFill>
                <a:schemeClr val="tx1"/>
              </a:solidFill>
              <a:latin typeface="HGPSoeiKakugothicUB" panose="020B0900000000000000" pitchFamily="34" charset="-128"/>
              <a:ea typeface="HGPSoeiKakugothicUB" panose="020B09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ja-JP" sz="1200" dirty="0">
              <a:solidFill>
                <a:srgbClr val="FF0000"/>
              </a:solidFill>
              <a:latin typeface="HGPSoeiKakugothicUB" panose="020B0900000000000000" pitchFamily="34" charset="-128"/>
              <a:ea typeface="HGPSoeiKakugothicUB" panose="020B0900000000000000" pitchFamily="34" charset="-128"/>
            </a:endParaRPr>
          </a:p>
          <a:p>
            <a:endParaRPr lang="en-US" dirty="0">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151133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(1m)</a:t>
            </a:r>
          </a:p>
          <a:p>
            <a:r>
              <a:rPr lang="en-US" dirty="0">
                <a:latin typeface="HGPSoeiKakugothicUB" panose="020B0900000000000000" pitchFamily="34" charset="-128"/>
                <a:ea typeface="HGPSoeiKakugothicUB" panose="020B0900000000000000" pitchFamily="34" charset="-128"/>
              </a:rPr>
              <a:t>Next shall we move to Issue 2: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latin typeface="HGPSoeiKakugothicUB" panose="020B0900000000000000" pitchFamily="34" charset="-128"/>
                <a:ea typeface="HGPSoeiKakugothicUB" panose="020B0900000000000000" pitchFamily="34" charset="-128"/>
              </a:rPr>
              <a:t>Projector product control manually because</a:t>
            </a:r>
            <a:r>
              <a:rPr lang="en-US" altLang="ja-JP" sz="1400" dirty="0">
                <a:solidFill>
                  <a:srgbClr val="FF0000"/>
                </a:solidFill>
                <a:latin typeface="HGPSoeiKakugothicUB" panose="020B0900000000000000" pitchFamily="34" charset="-128"/>
                <a:ea typeface="HGPSoeiKakugothicUB" panose="020B0900000000000000" pitchFamily="34" charset="-128"/>
              </a:rPr>
              <a:t> different with all our process, so we need to manual checking &amp; recording. </a:t>
            </a:r>
            <a:r>
              <a:rPr lang="en-US" altLang="ja-JP" sz="1400" dirty="0">
                <a:latin typeface="HGPSoeiKakugothicUB" panose="020B0900000000000000" pitchFamily="34" charset="-128"/>
                <a:ea typeface="HGPSoeiKakugothicUB" panose="020B0900000000000000" pitchFamily="34" charset="-128"/>
              </a:rPr>
              <a:t> </a:t>
            </a:r>
            <a:endParaRPr lang="en-US" altLang="ja-JP" dirty="0">
              <a:latin typeface="HGPSoeiKakugothicUB" panose="020B0900000000000000" pitchFamily="34" charset="-128"/>
              <a:ea typeface="HGPSoeiKakugothicUB" panose="020B0900000000000000" pitchFamily="34" charset="-128"/>
            </a:endParaRPr>
          </a:p>
          <a:p>
            <a:r>
              <a:rPr lang="en-US" dirty="0">
                <a:latin typeface="HGPSoeiKakugothicUB" panose="020B0900000000000000" pitchFamily="34" charset="-128"/>
                <a:ea typeface="HGPSoeiKakugothicUB" panose="020B0900000000000000" pitchFamily="34" charset="-128"/>
              </a:rPr>
              <a:t>Solution : I study actual process in PCG. </a:t>
            </a:r>
          </a:p>
          <a:p>
            <a:r>
              <a:rPr lang="en-US" dirty="0">
                <a:latin typeface="HGPSoeiKakugothicUB" panose="020B0900000000000000" pitchFamily="34" charset="-128"/>
                <a:ea typeface="HGPSoeiKakugothicUB" panose="020B0900000000000000" pitchFamily="34" charset="-128"/>
              </a:rPr>
              <a:t>During develop system time</a:t>
            </a:r>
            <a:r>
              <a:rPr lang="en-US">
                <a:latin typeface="HGPSoeiKakugothicUB" panose="020B0900000000000000" pitchFamily="34" charset="-128"/>
                <a:ea typeface="HGPSoeiKakugothicUB" panose="020B0900000000000000" pitchFamily="34" charset="-128"/>
              </a:rPr>
              <a:t>, I </a:t>
            </a:r>
            <a:r>
              <a:rPr lang="en-US" dirty="0">
                <a:latin typeface="HGPSoeiKakugothicUB" panose="020B0900000000000000" pitchFamily="34" charset="-128"/>
                <a:ea typeface="HGPSoeiKakugothicUB" panose="020B0900000000000000" pitchFamily="34" charset="-128"/>
              </a:rPr>
              <a:t>have to negotiate many time with PCG and concerned sections to finalize the solution.</a:t>
            </a:r>
          </a:p>
          <a:p>
            <a:r>
              <a:rPr lang="en-US" dirty="0">
                <a:latin typeface="HGPSoeiKakugothicUB" panose="020B0900000000000000" pitchFamily="34" charset="-128"/>
                <a:ea typeface="HGPSoeiKakugothicUB" panose="020B0900000000000000" pitchFamily="34" charset="-128"/>
              </a:rPr>
              <a:t>Then deeply analyze each step to make standard workflow and optimize system follow current PSNV requirement.</a:t>
            </a:r>
          </a:p>
          <a:p>
            <a:r>
              <a:rPr lang="en-US" dirty="0">
                <a:latin typeface="HGPSoeiKakugothicUB" panose="020B0900000000000000" pitchFamily="34" charset="-128"/>
                <a:ea typeface="HGPSoeiKakugothicUB" panose="020B0900000000000000" pitchFamily="34" charset="-128"/>
              </a:rPr>
              <a:t>Finally I’m leading project to develop Collecting data system for all process </a:t>
            </a:r>
          </a:p>
          <a:p>
            <a:r>
              <a:rPr lang="en-US" dirty="0">
                <a:latin typeface="HGPSoeiKakugothicUB" panose="020B0900000000000000" pitchFamily="34" charset="-128"/>
                <a:ea typeface="HGPSoeiKakugothicUB" panose="020B0900000000000000" pitchFamily="34" charset="-128"/>
              </a:rPr>
              <a:t>From MCS to SMT, and all FA Process (10 steps).</a:t>
            </a:r>
          </a:p>
          <a:p>
            <a:r>
              <a:rPr lang="en-US" dirty="0">
                <a:latin typeface="HGPSoeiKakugothicUB" panose="020B0900000000000000" pitchFamily="34" charset="-128"/>
                <a:ea typeface="HGPSoeiKakugothicUB" panose="020B0900000000000000" pitchFamily="34" charset="-128"/>
              </a:rPr>
              <a:t>Now we completed system and running all projector model. We saved 27K$ </a:t>
            </a:r>
          </a:p>
          <a:p>
            <a:endParaRPr lang="en-US" dirty="0">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327355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(1.5m)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Next, let me move to </a:t>
            </a:r>
            <a:r>
              <a:rPr lang="en-US" dirty="0" err="1">
                <a:latin typeface="HGPSoeiKakugothicUB" panose="020B0900000000000000" pitchFamily="34" charset="-128"/>
                <a:ea typeface="HGPSoeiKakugothicUB" panose="020B0900000000000000" pitchFamily="34" charset="-128"/>
              </a:rPr>
              <a:t>Isssue</a:t>
            </a:r>
            <a:r>
              <a:rPr lang="en-US" dirty="0">
                <a:latin typeface="HGPSoeiKakugothicUB" panose="020B0900000000000000" pitchFamily="34" charset="-128"/>
                <a:ea typeface="HGPSoeiKakugothicUB" panose="020B0900000000000000" pitchFamily="34" charset="-128"/>
              </a:rPr>
              <a:t> 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sz="1200" dirty="0">
                <a:solidFill>
                  <a:schemeClr val="tx1"/>
                </a:solidFill>
                <a:latin typeface="HGPSoeiKakugothicUB" panose="020B0900000000000000" pitchFamily="34" charset="-128"/>
                <a:ea typeface="HGPSoeiKakugothicUB" panose="020B0900000000000000" pitchFamily="34" charset="-128"/>
              </a:rPr>
              <a:t>Material Lot#. is not enough/no barcode</a:t>
            </a:r>
            <a:endParaRPr lang="ja-JP" altLang="en-US" sz="1200" dirty="0">
              <a:solidFill>
                <a:schemeClr val="tx1"/>
              </a:solidFill>
              <a:latin typeface="HGPSoeiKakugothicUB" panose="020B0900000000000000" pitchFamily="34" charset="-128"/>
              <a:ea typeface="HGPSoeiKakugothicUB" panose="020B0900000000000000"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Currently when market request to trace back history production data, we need to extract data from each process to excel file, then base on production time we try to find the linkage of each process. =&gt; Do that some </a:t>
            </a:r>
            <a:r>
              <a:rPr lang="en-US" dirty="0" err="1">
                <a:latin typeface="HGPSoeiKakugothicUB" panose="020B0900000000000000" pitchFamily="34" charset="-128"/>
                <a:ea typeface="HGPSoeiKakugothicUB" panose="020B0900000000000000" pitchFamily="34" charset="-128"/>
              </a:rPr>
              <a:t>mat.lot</a:t>
            </a:r>
            <a:r>
              <a:rPr lang="en-US" dirty="0">
                <a:latin typeface="HGPSoeiKakugothicUB" panose="020B0900000000000000" pitchFamily="34" charset="-128"/>
                <a:ea typeface="HGPSoeiKakugothicUB" panose="020B0900000000000000" pitchFamily="34" charset="-128"/>
              </a:rPr>
              <a:t> will be mixed together.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Solution: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We negotiate with about 200 supplier (domestic and oversea) to let them following our standard label.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And we apply Trace ID barcode (the unique key to link all process to identify exactly Mat. Lot#)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All process I standardize Traceability System by Develop new function of each steps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From MCS, if no barcode MCS will issue barcode material then read Mat. Lot;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Next steps, before produce product we issue Trace ID barcode and all steps will scan </a:t>
            </a:r>
            <a:r>
              <a:rPr lang="en-US" dirty="0" err="1">
                <a:latin typeface="HGPSoeiKakugothicUB" panose="020B0900000000000000" pitchFamily="34" charset="-128"/>
                <a:ea typeface="HGPSoeiKakugothicUB" panose="020B0900000000000000" pitchFamily="34" charset="-128"/>
              </a:rPr>
              <a:t>TraceID</a:t>
            </a:r>
            <a:r>
              <a:rPr lang="en-US" dirty="0">
                <a:latin typeface="HGPSoeiKakugothicUB" panose="020B0900000000000000" pitchFamily="34" charset="-128"/>
                <a:ea typeface="HGPSoeiKakugothicUB" panose="020B0900000000000000" pitchFamily="34" charset="-128"/>
              </a:rPr>
              <a:t> barcode and mandatory info.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Finally all data linked together and keep on server. We can track back exactly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Deploy this system, we save 66K$</a:t>
            </a:r>
          </a:p>
        </p:txBody>
      </p:sp>
    </p:spTree>
    <p:extLst>
      <p:ext uri="{BB962C8B-B14F-4D97-AF65-F5344CB8AC3E}">
        <p14:creationId xmlns:p14="http://schemas.microsoft.com/office/powerpoint/2010/main" val="399461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(0.5) To continuous improvement in next FY.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HGPSoeiKakugothicUB" panose="020B0900000000000000" pitchFamily="34" charset="-128"/>
                <a:ea typeface="HGPSoeiKakugothicUB" panose="020B0900000000000000" pitchFamily="34" charset="-128"/>
              </a:rPr>
              <a:t>I will do 2 project.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latin typeface="HGPSoeiKakugothicUB" panose="020B0900000000000000" pitchFamily="34" charset="-128"/>
                <a:ea typeface="HGPSoeiKakugothicUB" panose="020B0900000000000000" pitchFamily="34" charset="-128"/>
              </a:rPr>
              <a:t>I will open VB Training Course for all Dept. =&gt; Target Reduce 50% manual jobs in Excel</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latin typeface="HGPSoeiKakugothicUB" panose="020B0900000000000000" pitchFamily="34" charset="-128"/>
                <a:ea typeface="HGPSoeiKakugothicUB" panose="020B0900000000000000" pitchFamily="34" charset="-128"/>
              </a:rPr>
              <a:t>Strengthen factory streamline by develop Auto Backflush all process =&gt; Target </a:t>
            </a:r>
            <a:r>
              <a:rPr lang="en-US" dirty="0" err="1">
                <a:latin typeface="HGPSoeiKakugothicUB" panose="020B0900000000000000" pitchFamily="34" charset="-128"/>
                <a:ea typeface="HGPSoeiKakugothicUB" panose="020B0900000000000000" pitchFamily="34" charset="-128"/>
              </a:rPr>
              <a:t>redue</a:t>
            </a:r>
            <a:r>
              <a:rPr lang="en-US" dirty="0">
                <a:latin typeface="HGPSoeiKakugothicUB" panose="020B0900000000000000" pitchFamily="34" charset="-128"/>
                <a:ea typeface="HGPSoeiKakugothicUB" panose="020B0900000000000000" pitchFamily="34" charset="-128"/>
              </a:rPr>
              <a:t>: 20% SAP Accounts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HGPSoeiKakugothicUB" panose="020B0900000000000000" pitchFamily="34" charset="-128"/>
              <a:ea typeface="HGPSoeiKakugothicUB" panose="020B0900000000000000" pitchFamily="34" charset="-128"/>
            </a:endParaRPr>
          </a:p>
        </p:txBody>
      </p:sp>
    </p:spTree>
    <p:extLst>
      <p:ext uri="{BB962C8B-B14F-4D97-AF65-F5344CB8AC3E}">
        <p14:creationId xmlns:p14="http://schemas.microsoft.com/office/powerpoint/2010/main" val="208394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C23CF5E-10A0-43EB-9963-17E16985A3FD}" type="slidenum">
              <a:rPr lang="en-US" altLang="ja-JP"/>
              <a:pPr>
                <a:defRPr/>
              </a:pPr>
              <a:t>‹#›</a:t>
            </a:fld>
            <a:endParaRPr lang="en-US" altLang="ja-JP"/>
          </a:p>
        </p:txBody>
      </p:sp>
    </p:spTree>
    <p:extLst>
      <p:ext uri="{BB962C8B-B14F-4D97-AF65-F5344CB8AC3E}">
        <p14:creationId xmlns:p14="http://schemas.microsoft.com/office/powerpoint/2010/main" val="99406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92329937-2A35-49C9-8092-CB0C5C56923C}" type="slidenum">
              <a:rPr lang="en-US" altLang="ja-JP"/>
              <a:pPr>
                <a:defRPr/>
              </a:pPr>
              <a:t>‹#›</a:t>
            </a:fld>
            <a:endParaRPr lang="en-US" altLang="ja-JP"/>
          </a:p>
        </p:txBody>
      </p:sp>
    </p:spTree>
    <p:extLst>
      <p:ext uri="{BB962C8B-B14F-4D97-AF65-F5344CB8AC3E}">
        <p14:creationId xmlns:p14="http://schemas.microsoft.com/office/powerpoint/2010/main" val="308039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8FA16225-608D-420F-A4E6-024B55DEE8CC}" type="slidenum">
              <a:rPr lang="en-US" altLang="ja-JP"/>
              <a:pPr>
                <a:defRPr/>
              </a:pPr>
              <a:t>‹#›</a:t>
            </a:fld>
            <a:endParaRPr lang="en-US" altLang="ja-JP"/>
          </a:p>
        </p:txBody>
      </p:sp>
    </p:spTree>
    <p:extLst>
      <p:ext uri="{BB962C8B-B14F-4D97-AF65-F5344CB8AC3E}">
        <p14:creationId xmlns:p14="http://schemas.microsoft.com/office/powerpoint/2010/main" val="162368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95300" y="274639"/>
            <a:ext cx="8915400" cy="5851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9468A1AD-8CB9-4434-BC0E-3E9C9AE23808}" type="slidenum">
              <a:rPr lang="en-US" altLang="ja-JP"/>
              <a:pPr>
                <a:defRPr/>
              </a:pPr>
              <a:t>‹#›</a:t>
            </a:fld>
            <a:endParaRPr lang="en-US" altLang="ja-JP"/>
          </a:p>
        </p:txBody>
      </p:sp>
    </p:spTree>
    <p:extLst>
      <p:ext uri="{BB962C8B-B14F-4D97-AF65-F5344CB8AC3E}">
        <p14:creationId xmlns:p14="http://schemas.microsoft.com/office/powerpoint/2010/main" val="148858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Rectangle 3"/>
          <p:cNvSpPr>
            <a:spLocks noGrp="1" noChangeArrowheads="1"/>
          </p:cNvSpPr>
          <p:nvPr>
            <p:ph type="sldNum" sz="quarter" idx="4"/>
          </p:nvPr>
        </p:nvSpPr>
        <p:spPr bwMode="auto">
          <a:xfrm>
            <a:off x="9417056" y="332656"/>
            <a:ext cx="360363" cy="360362"/>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nSpc>
                <a:spcPct val="90000"/>
              </a:lnSpc>
              <a:defRPr sz="1800">
                <a:solidFill>
                  <a:schemeClr val="bg1"/>
                </a:solidFill>
                <a:ea typeface="ＭＳ ゴシック" pitchFamily="49" charset="-128"/>
              </a:defRPr>
            </a:lvl1pPr>
          </a:lstStyle>
          <a:p>
            <a:pPr>
              <a:defRPr/>
            </a:pPr>
            <a:fld id="{CA898512-0C5A-49F9-8BF1-DF1AAC3FE51D}" type="slidenum">
              <a:rPr lang="en-US" altLang="ja-JP"/>
              <a:pPr>
                <a:defRPr/>
              </a:pPr>
              <a:t>‹#›</a:t>
            </a:fld>
            <a:endParaRPr lang="en-US" altLang="ja-JP"/>
          </a:p>
        </p:txBody>
      </p:sp>
      <p:sp>
        <p:nvSpPr>
          <p:cNvPr id="6" name="正方形/長方形 5"/>
          <p:cNvSpPr/>
          <p:nvPr userDrawn="1"/>
        </p:nvSpPr>
        <p:spPr>
          <a:xfrm>
            <a:off x="1424589" y="1917032"/>
            <a:ext cx="7056845" cy="2232048"/>
          </a:xfrm>
          <a:prstGeom prst="rect">
            <a:avLst/>
          </a:prstGeom>
          <a:gradFill>
            <a:gsLst>
              <a:gs pos="0">
                <a:srgbClr val="002B7F"/>
              </a:gs>
              <a:gs pos="100000">
                <a:srgbClr val="0041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2" rIns="91340" bIns="45672" rtlCol="0" anchor="ctr"/>
          <a:lstStyle/>
          <a:p>
            <a:pPr algn="ctr"/>
            <a:endParaRPr lang="ja-JP" altLang="en-US">
              <a:solidFill>
                <a:prstClr val="white"/>
              </a:solidFill>
            </a:endParaRPr>
          </a:p>
        </p:txBody>
      </p:sp>
      <p:pic>
        <p:nvPicPr>
          <p:cNvPr id="8" name="Picture 13" descr="Pifl_horiz_RGB_poz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54701"/>
          <a:stretch>
            <a:fillRect/>
          </a:stretch>
        </p:blipFill>
        <p:spPr bwMode="auto">
          <a:xfrm>
            <a:off x="8104610" y="469886"/>
            <a:ext cx="1672932" cy="2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986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384"/>
            <a:ext cx="9906000" cy="562074"/>
          </a:xfrm>
          <a:prstGeom prst="rect">
            <a:avLst/>
          </a:prstGeom>
        </p:spPr>
        <p:txBody>
          <a:bodyPr/>
          <a:lstStyle>
            <a:lvl1pPr algn="ctr">
              <a:defRPr sz="3200" b="1">
                <a:solidFill>
                  <a:schemeClr val="bg1"/>
                </a:solidFill>
              </a:defRPr>
            </a:lvl1pPr>
          </a:lstStyle>
          <a:p>
            <a:r>
              <a:rPr kumimoji="1" lang="ja-JP" altLang="en-US" dirty="0"/>
              <a:t>マスター タイトルの書式設定</a:t>
            </a:r>
          </a:p>
        </p:txBody>
      </p:sp>
      <p:sp>
        <p:nvSpPr>
          <p:cNvPr id="9" name="スライド番号プレースホルダー 2"/>
          <p:cNvSpPr txBox="1">
            <a:spLocks/>
          </p:cNvSpPr>
          <p:nvPr userDrawn="1"/>
        </p:nvSpPr>
        <p:spPr>
          <a:xfrm>
            <a:off x="9201472" y="13447"/>
            <a:ext cx="675307" cy="476250"/>
          </a:xfrm>
          <a:prstGeom prst="rect">
            <a:avLst/>
          </a:prstGeom>
          <a:ln>
            <a:solidFill>
              <a:schemeClr val="bg1"/>
            </a:solidFill>
          </a:ln>
        </p:spPr>
        <p:txBody>
          <a:bodyPr lIns="0" rIns="0" anchor="ctr" anchorCtr="0"/>
          <a:lstStyle>
            <a:defPPr>
              <a:defRPr lang="ja-JP"/>
            </a:defPPr>
            <a:lvl1pPr algn="ctr" rtl="0" fontAlgn="base">
              <a:spcBef>
                <a:spcPct val="0"/>
              </a:spcBef>
              <a:spcAft>
                <a:spcPct val="0"/>
              </a:spcAft>
              <a:defRPr kumimoji="1" sz="1600" b="1" kern="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rtl="0" fontAlgn="base">
              <a:spcBef>
                <a:spcPct val="0"/>
              </a:spcBef>
              <a:spcAft>
                <a:spcPct val="0"/>
              </a:spcAft>
              <a:defRPr kumimoji="1" sz="1400" b="1" kern="1200">
                <a:solidFill>
                  <a:schemeClr val="tx2"/>
                </a:solidFill>
                <a:latin typeface="Arial" charset="0"/>
                <a:ea typeface="ＭＳ Ｐゴシック" charset="-128"/>
                <a:cs typeface="+mn-cs"/>
              </a:defRPr>
            </a:lvl2pPr>
            <a:lvl3pPr marL="914400" algn="l" rtl="0" fontAlgn="base">
              <a:spcBef>
                <a:spcPct val="0"/>
              </a:spcBef>
              <a:spcAft>
                <a:spcPct val="0"/>
              </a:spcAft>
              <a:defRPr kumimoji="1" sz="1400" b="1" kern="1200">
                <a:solidFill>
                  <a:schemeClr val="tx2"/>
                </a:solidFill>
                <a:latin typeface="Arial" charset="0"/>
                <a:ea typeface="ＭＳ Ｐゴシック" charset="-128"/>
                <a:cs typeface="+mn-cs"/>
              </a:defRPr>
            </a:lvl3pPr>
            <a:lvl4pPr marL="1371600" algn="l" rtl="0" fontAlgn="base">
              <a:spcBef>
                <a:spcPct val="0"/>
              </a:spcBef>
              <a:spcAft>
                <a:spcPct val="0"/>
              </a:spcAft>
              <a:defRPr kumimoji="1" sz="1400" b="1" kern="1200">
                <a:solidFill>
                  <a:schemeClr val="tx2"/>
                </a:solidFill>
                <a:latin typeface="Arial" charset="0"/>
                <a:ea typeface="ＭＳ Ｐゴシック" charset="-128"/>
                <a:cs typeface="+mn-cs"/>
              </a:defRPr>
            </a:lvl4pPr>
            <a:lvl5pPr marL="1828800" algn="l" rtl="0" fontAlgn="base">
              <a:spcBef>
                <a:spcPct val="0"/>
              </a:spcBef>
              <a:spcAft>
                <a:spcPct val="0"/>
              </a:spcAft>
              <a:defRPr kumimoji="1" sz="1400" b="1" kern="1200">
                <a:solidFill>
                  <a:schemeClr val="tx2"/>
                </a:solidFill>
                <a:latin typeface="Arial" charset="0"/>
                <a:ea typeface="ＭＳ Ｐゴシック" charset="-128"/>
                <a:cs typeface="+mn-cs"/>
              </a:defRPr>
            </a:lvl5pPr>
            <a:lvl6pPr marL="2286000" algn="l" defTabSz="914400" rtl="0" eaLnBrk="1" latinLnBrk="0" hangingPunct="1">
              <a:defRPr kumimoji="1" sz="1400" b="1" kern="1200">
                <a:solidFill>
                  <a:schemeClr val="tx2"/>
                </a:solidFill>
                <a:latin typeface="Arial" charset="0"/>
                <a:ea typeface="ＭＳ Ｐゴシック" charset="-128"/>
                <a:cs typeface="+mn-cs"/>
              </a:defRPr>
            </a:lvl6pPr>
            <a:lvl7pPr marL="2743200" algn="l" defTabSz="914400" rtl="0" eaLnBrk="1" latinLnBrk="0" hangingPunct="1">
              <a:defRPr kumimoji="1" sz="1400" b="1" kern="1200">
                <a:solidFill>
                  <a:schemeClr val="tx2"/>
                </a:solidFill>
                <a:latin typeface="Arial" charset="0"/>
                <a:ea typeface="ＭＳ Ｐゴシック" charset="-128"/>
                <a:cs typeface="+mn-cs"/>
              </a:defRPr>
            </a:lvl7pPr>
            <a:lvl8pPr marL="3200400" algn="l" defTabSz="914400" rtl="0" eaLnBrk="1" latinLnBrk="0" hangingPunct="1">
              <a:defRPr kumimoji="1" sz="1400" b="1" kern="1200">
                <a:solidFill>
                  <a:schemeClr val="tx2"/>
                </a:solidFill>
                <a:latin typeface="Arial" charset="0"/>
                <a:ea typeface="ＭＳ Ｐゴシック" charset="-128"/>
                <a:cs typeface="+mn-cs"/>
              </a:defRPr>
            </a:lvl8pPr>
            <a:lvl9pPr marL="3657600" algn="l" defTabSz="914400" rtl="0" eaLnBrk="1" latinLnBrk="0" hangingPunct="1">
              <a:defRPr kumimoji="1" sz="1400" b="1" kern="1200">
                <a:solidFill>
                  <a:schemeClr val="tx2"/>
                </a:solidFill>
                <a:latin typeface="Arial" charset="0"/>
                <a:ea typeface="ＭＳ Ｐゴシック" charset="-128"/>
                <a:cs typeface="+mn-cs"/>
              </a:defRPr>
            </a:lvl9pPr>
          </a:lstStyle>
          <a:p>
            <a:pPr>
              <a:defRPr/>
            </a:pPr>
            <a:fld id="{330AFB86-172A-4B67-94DF-73B984F91624}" type="slidenum">
              <a:rPr lang="ja-JP" altLang="en-US" sz="2400" smtClean="0"/>
              <a:pPr>
                <a:defRPr/>
              </a:pPr>
              <a:t>‹#›</a:t>
            </a:fld>
            <a:r>
              <a:rPr lang="en-US" altLang="ja-JP" sz="1000" b="0" dirty="0"/>
              <a:t>/</a:t>
            </a:r>
            <a:r>
              <a:rPr lang="ja-JP" altLang="en-US" sz="1000" b="0" dirty="0"/>
              <a:t>４</a:t>
            </a:r>
            <a:endParaRPr lang="en-US" altLang="ja-JP" sz="1000" b="0" dirty="0"/>
          </a:p>
        </p:txBody>
      </p:sp>
      <p:sp>
        <p:nvSpPr>
          <p:cNvPr id="6" name="テキスト プレースホルダー 3"/>
          <p:cNvSpPr>
            <a:spLocks noGrp="1"/>
          </p:cNvSpPr>
          <p:nvPr>
            <p:ph type="body" sz="quarter" idx="10"/>
          </p:nvPr>
        </p:nvSpPr>
        <p:spPr>
          <a:xfrm>
            <a:off x="560512" y="764704"/>
            <a:ext cx="8568952" cy="1152525"/>
          </a:xfrm>
          <a:prstGeom prst="rect">
            <a:avLst/>
          </a:prstGeom>
        </p:spPr>
        <p:txBody>
          <a:bodyPr/>
          <a:lstStyle>
            <a:lvl1pPr marL="0" indent="0" algn="ctr">
              <a:buNone/>
              <a:defRPr sz="2800"/>
            </a:lvl1pPr>
          </a:lstStyle>
          <a:p>
            <a:pPr lvl="0"/>
            <a:endParaRPr kumimoji="1" lang="ja-JP" altLang="en-US" dirty="0"/>
          </a:p>
        </p:txBody>
      </p:sp>
    </p:spTree>
    <p:extLst>
      <p:ext uri="{BB962C8B-B14F-4D97-AF65-F5344CB8AC3E}">
        <p14:creationId xmlns:p14="http://schemas.microsoft.com/office/powerpoint/2010/main" val="1362745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1"/>
            <a:ext cx="9906000" cy="549275"/>
          </a:xfrm>
          <a:prstGeom prst="rect">
            <a:avLst/>
          </a:prstGeom>
          <a:gradFill rotWithShape="0">
            <a:gsLst>
              <a:gs pos="0">
                <a:srgbClr val="000066"/>
              </a:gs>
              <a:gs pos="100000">
                <a:srgbClr val="0066FF"/>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lstStyle>
            <a:lvl1pPr eaLnBrk="0" hangingPunct="0">
              <a:lnSpc>
                <a:spcPct val="120000"/>
              </a:lnSpc>
              <a:tabLst>
                <a:tab pos="482600" algn="l"/>
              </a:tabLst>
              <a:defRPr kumimoji="1" sz="1400" b="1">
                <a:solidFill>
                  <a:schemeClr val="tx2"/>
                </a:solidFill>
                <a:latin typeface="Arial" charset="0"/>
                <a:ea typeface="ＭＳ ゴシック" pitchFamily="49" charset="-128"/>
              </a:defRPr>
            </a:lvl1pPr>
            <a:lvl2pPr marL="742950" indent="-285750" eaLnBrk="0" hangingPunct="0">
              <a:lnSpc>
                <a:spcPct val="120000"/>
              </a:lnSpc>
              <a:tabLst>
                <a:tab pos="482600" algn="l"/>
              </a:tabLst>
              <a:defRPr kumimoji="1" sz="1400" b="1">
                <a:solidFill>
                  <a:schemeClr val="tx2"/>
                </a:solidFill>
                <a:latin typeface="Arial" charset="0"/>
                <a:ea typeface="ＭＳ ゴシック" pitchFamily="49" charset="-128"/>
              </a:defRPr>
            </a:lvl2pPr>
            <a:lvl3pPr marL="1143000" indent="-228600" eaLnBrk="0" hangingPunct="0">
              <a:lnSpc>
                <a:spcPct val="120000"/>
              </a:lnSpc>
              <a:tabLst>
                <a:tab pos="482600" algn="l"/>
              </a:tabLst>
              <a:defRPr kumimoji="1" sz="1400" b="1">
                <a:solidFill>
                  <a:schemeClr val="tx2"/>
                </a:solidFill>
                <a:latin typeface="Arial" charset="0"/>
                <a:ea typeface="ＭＳ ゴシック" pitchFamily="49" charset="-128"/>
              </a:defRPr>
            </a:lvl3pPr>
            <a:lvl4pPr marL="1600200" indent="-228600" eaLnBrk="0" hangingPunct="0">
              <a:lnSpc>
                <a:spcPct val="120000"/>
              </a:lnSpc>
              <a:tabLst>
                <a:tab pos="482600" algn="l"/>
              </a:tabLst>
              <a:defRPr kumimoji="1" sz="1400" b="1">
                <a:solidFill>
                  <a:schemeClr val="tx2"/>
                </a:solidFill>
                <a:latin typeface="Arial" charset="0"/>
                <a:ea typeface="ＭＳ ゴシック" pitchFamily="49" charset="-128"/>
              </a:defRPr>
            </a:lvl4pPr>
            <a:lvl5pPr marL="2057400" indent="-228600" eaLnBrk="0" hangingPunct="0">
              <a:lnSpc>
                <a:spcPct val="120000"/>
              </a:lnSpc>
              <a:tabLst>
                <a:tab pos="482600" algn="l"/>
              </a:tabLst>
              <a:defRPr kumimoji="1" sz="1400" b="1">
                <a:solidFill>
                  <a:schemeClr val="tx2"/>
                </a:solidFill>
                <a:latin typeface="Arial" charset="0"/>
                <a:ea typeface="ＭＳ ゴシック" pitchFamily="49" charset="-128"/>
              </a:defRPr>
            </a:lvl5pPr>
            <a:lvl6pPr marL="2514600" indent="-228600" eaLnBrk="0" fontAlgn="base" hangingPunct="0">
              <a:lnSpc>
                <a:spcPct val="120000"/>
              </a:lnSpc>
              <a:spcBef>
                <a:spcPct val="0"/>
              </a:spcBef>
              <a:spcAft>
                <a:spcPct val="0"/>
              </a:spcAft>
              <a:tabLst>
                <a:tab pos="482600" algn="l"/>
              </a:tabLst>
              <a:defRPr kumimoji="1" sz="1400" b="1">
                <a:solidFill>
                  <a:schemeClr val="tx2"/>
                </a:solidFill>
                <a:latin typeface="Arial" charset="0"/>
                <a:ea typeface="ＭＳ ゴシック" pitchFamily="49" charset="-128"/>
              </a:defRPr>
            </a:lvl6pPr>
            <a:lvl7pPr marL="2971800" indent="-228600" eaLnBrk="0" fontAlgn="base" hangingPunct="0">
              <a:lnSpc>
                <a:spcPct val="120000"/>
              </a:lnSpc>
              <a:spcBef>
                <a:spcPct val="0"/>
              </a:spcBef>
              <a:spcAft>
                <a:spcPct val="0"/>
              </a:spcAft>
              <a:tabLst>
                <a:tab pos="482600" algn="l"/>
              </a:tabLst>
              <a:defRPr kumimoji="1" sz="1400" b="1">
                <a:solidFill>
                  <a:schemeClr val="tx2"/>
                </a:solidFill>
                <a:latin typeface="Arial" charset="0"/>
                <a:ea typeface="ＭＳ ゴシック" pitchFamily="49" charset="-128"/>
              </a:defRPr>
            </a:lvl7pPr>
            <a:lvl8pPr marL="3429000" indent="-228600" eaLnBrk="0" fontAlgn="base" hangingPunct="0">
              <a:lnSpc>
                <a:spcPct val="120000"/>
              </a:lnSpc>
              <a:spcBef>
                <a:spcPct val="0"/>
              </a:spcBef>
              <a:spcAft>
                <a:spcPct val="0"/>
              </a:spcAft>
              <a:tabLst>
                <a:tab pos="482600" algn="l"/>
              </a:tabLst>
              <a:defRPr kumimoji="1" sz="1400" b="1">
                <a:solidFill>
                  <a:schemeClr val="tx2"/>
                </a:solidFill>
                <a:latin typeface="Arial" charset="0"/>
                <a:ea typeface="ＭＳ ゴシック" pitchFamily="49" charset="-128"/>
              </a:defRPr>
            </a:lvl8pPr>
            <a:lvl9pPr marL="3886200" indent="-228600" eaLnBrk="0" fontAlgn="base" hangingPunct="0">
              <a:lnSpc>
                <a:spcPct val="120000"/>
              </a:lnSpc>
              <a:spcBef>
                <a:spcPct val="0"/>
              </a:spcBef>
              <a:spcAft>
                <a:spcPct val="0"/>
              </a:spcAft>
              <a:tabLst>
                <a:tab pos="482600" algn="l"/>
              </a:tabLst>
              <a:defRPr kumimoji="1" sz="1400" b="1">
                <a:solidFill>
                  <a:schemeClr val="tx2"/>
                </a:solidFill>
                <a:latin typeface="Arial" charset="0"/>
                <a:ea typeface="ＭＳ ゴシック" pitchFamily="49" charset="-128"/>
              </a:defRPr>
            </a:lvl9pPr>
          </a:lstStyle>
          <a:p>
            <a:pPr eaLnBrk="1" hangingPunct="1"/>
            <a:endParaRPr lang="ja-JP" altLang="ja-JP" sz="3200">
              <a:solidFill>
                <a:srgbClr val="000000"/>
              </a:solidFill>
              <a:latin typeface="Tahoma" pitchFamily="34" charset="0"/>
            </a:endParaRPr>
          </a:p>
        </p:txBody>
      </p:sp>
      <p:sp>
        <p:nvSpPr>
          <p:cNvPr id="2" name="タイトル 1"/>
          <p:cNvSpPr>
            <a:spLocks noGrp="1"/>
          </p:cNvSpPr>
          <p:nvPr>
            <p:ph type="title"/>
          </p:nvPr>
        </p:nvSpPr>
        <p:spPr>
          <a:xfrm>
            <a:off x="0" y="-27384"/>
            <a:ext cx="9906000" cy="562074"/>
          </a:xfrm>
          <a:prstGeom prst="rect">
            <a:avLst/>
          </a:prstGeom>
        </p:spPr>
        <p:txBody>
          <a:bodyPr lIns="91423" tIns="45712" rIns="91423" bIns="45712"/>
          <a:lstStyle>
            <a:lvl1pPr algn="ctr">
              <a:defRPr sz="3200" b="1">
                <a:solidFill>
                  <a:schemeClr val="bg1"/>
                </a:solidFill>
              </a:defRPr>
            </a:lvl1pPr>
          </a:lstStyle>
          <a:p>
            <a:r>
              <a:rPr kumimoji="1" lang="ja-JP" altLang="en-US"/>
              <a:t>マスター タイトルの書式設定</a:t>
            </a:r>
            <a:endParaRPr kumimoji="1" lang="ja-JP" altLang="en-US" dirty="0"/>
          </a:p>
        </p:txBody>
      </p:sp>
      <p:sp>
        <p:nvSpPr>
          <p:cNvPr id="6" name="テキスト プレースホルダー 3"/>
          <p:cNvSpPr>
            <a:spLocks noGrp="1"/>
          </p:cNvSpPr>
          <p:nvPr>
            <p:ph type="body" sz="quarter" idx="10"/>
          </p:nvPr>
        </p:nvSpPr>
        <p:spPr>
          <a:xfrm>
            <a:off x="560513" y="764705"/>
            <a:ext cx="8568952" cy="1152525"/>
          </a:xfrm>
          <a:prstGeom prst="rect">
            <a:avLst/>
          </a:prstGeom>
        </p:spPr>
        <p:txBody>
          <a:bodyPr lIns="91423" tIns="45712" rIns="91423" bIns="45712"/>
          <a:lstStyle>
            <a:lvl1pPr marL="0" indent="0" algn="ctr">
              <a:buNone/>
              <a:defRPr sz="2800"/>
            </a:lvl1pPr>
          </a:lstStyle>
          <a:p>
            <a:pPr lvl="0"/>
            <a:r>
              <a:rPr kumimoji="1" lang="ja-JP" altLang="en-US"/>
              <a:t>マスター テキストの書式設定</a:t>
            </a:r>
          </a:p>
        </p:txBody>
      </p:sp>
    </p:spTree>
    <p:extLst>
      <p:ext uri="{BB962C8B-B14F-4D97-AF65-F5344CB8AC3E}">
        <p14:creationId xmlns:p14="http://schemas.microsoft.com/office/powerpoint/2010/main" val="813689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57">
            <a:extLst>
              <a:ext uri="{FF2B5EF4-FFF2-40B4-BE49-F238E27FC236}">
                <a16:creationId xmlns:a16="http://schemas.microsoft.com/office/drawing/2014/main" id="{94BDCCC1-70C0-40CD-9828-D9A31DB4DC97}"/>
              </a:ext>
            </a:extLst>
          </p:cNvPr>
          <p:cNvGrpSpPr>
            <a:grpSpLocks/>
          </p:cNvGrpSpPr>
          <p:nvPr/>
        </p:nvGrpSpPr>
        <p:grpSpPr bwMode="auto">
          <a:xfrm>
            <a:off x="0" y="6245226"/>
            <a:ext cx="9906000" cy="612775"/>
            <a:chOff x="0" y="3934"/>
            <a:chExt cx="5760" cy="386"/>
          </a:xfrm>
        </p:grpSpPr>
        <p:sp>
          <p:nvSpPr>
            <p:cNvPr id="5" name="Rectangle 55">
              <a:extLst>
                <a:ext uri="{FF2B5EF4-FFF2-40B4-BE49-F238E27FC236}">
                  <a16:creationId xmlns:a16="http://schemas.microsoft.com/office/drawing/2014/main" id="{12668B4C-DD71-4691-BAEF-05045CEE08B1}"/>
                </a:ext>
              </a:extLst>
            </p:cNvPr>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6" name="Freeform 56">
              <a:extLst>
                <a:ext uri="{FF2B5EF4-FFF2-40B4-BE49-F238E27FC236}">
                  <a16:creationId xmlns:a16="http://schemas.microsoft.com/office/drawing/2014/main" id="{E0CD9CF7-335C-4914-BBE3-E4E410BF37C9}"/>
                </a:ext>
              </a:extLst>
            </p:cNvPr>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5" name="Rectangle 3"/>
          <p:cNvSpPr>
            <a:spLocks noGrp="1" noChangeArrowheads="1"/>
          </p:cNvSpPr>
          <p:nvPr>
            <p:ph type="subTitle" idx="1"/>
          </p:nvPr>
        </p:nvSpPr>
        <p:spPr bwMode="black">
          <a:xfrm>
            <a:off x="1485900" y="5638800"/>
            <a:ext cx="72644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a:t>Click to edit Master subtitle style</a:t>
            </a:r>
          </a:p>
        </p:txBody>
      </p:sp>
      <p:sp>
        <p:nvSpPr>
          <p:cNvPr id="3074" name="Rectangle 2"/>
          <p:cNvSpPr>
            <a:spLocks noGrp="1" noChangeArrowheads="1"/>
          </p:cNvSpPr>
          <p:nvPr>
            <p:ph type="ctrTitle"/>
          </p:nvPr>
        </p:nvSpPr>
        <p:spPr>
          <a:xfrm>
            <a:off x="990600" y="4953000"/>
            <a:ext cx="800735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a:t>Click to edit Master title style</a:t>
            </a:r>
          </a:p>
        </p:txBody>
      </p:sp>
      <p:sp>
        <p:nvSpPr>
          <p:cNvPr id="9" name="Rectangle 4">
            <a:extLst>
              <a:ext uri="{FF2B5EF4-FFF2-40B4-BE49-F238E27FC236}">
                <a16:creationId xmlns:a16="http://schemas.microsoft.com/office/drawing/2014/main" id="{476467A8-EFC1-4809-8EF6-F0D06BDC841D}"/>
              </a:ext>
            </a:extLst>
          </p:cNvPr>
          <p:cNvSpPr>
            <a:spLocks noGrp="1" noChangeArrowheads="1"/>
          </p:cNvSpPr>
          <p:nvPr>
            <p:ph type="dt" sz="half" idx="10"/>
          </p:nvPr>
        </p:nvSpPr>
        <p:spPr>
          <a:xfrm>
            <a:off x="495300" y="6477001"/>
            <a:ext cx="2311400" cy="244475"/>
          </a:xfrm>
          <a:extLst>
            <a:ext uri="{909E8E84-426E-40DD-AFC4-6F175D3DCCD1}">
              <a14:hiddenFill xmlns:a14="http://schemas.microsoft.com/office/drawing/2010/main">
                <a:solidFill>
                  <a:schemeClr val="accent1"/>
                </a:solidFill>
              </a14:hiddenFill>
            </a:ext>
          </a:extLst>
        </p:spPr>
        <p:txBody>
          <a:bodyPr/>
          <a:lstStyle>
            <a:lvl1pPr>
              <a:defRPr/>
            </a:lvl1pPr>
          </a:lstStyle>
          <a:p>
            <a:pPr>
              <a:defRPr/>
            </a:pPr>
            <a:endParaRPr lang="en-US"/>
          </a:p>
        </p:txBody>
      </p:sp>
      <p:sp>
        <p:nvSpPr>
          <p:cNvPr id="10" name="Rectangle 5">
            <a:extLst>
              <a:ext uri="{FF2B5EF4-FFF2-40B4-BE49-F238E27FC236}">
                <a16:creationId xmlns:a16="http://schemas.microsoft.com/office/drawing/2014/main" id="{FA4AA9BC-91BE-40E5-BA48-9763466B7D69}"/>
              </a:ext>
            </a:extLst>
          </p:cNvPr>
          <p:cNvSpPr>
            <a:spLocks noGrp="1" noChangeArrowheads="1"/>
          </p:cNvSpPr>
          <p:nvPr>
            <p:ph type="ftr" sz="quarter" idx="11"/>
          </p:nvPr>
        </p:nvSpPr>
        <p:spPr>
          <a:xfrm>
            <a:off x="6356350" y="6477001"/>
            <a:ext cx="3136900" cy="244475"/>
          </a:xfrm>
          <a:extLst>
            <a:ext uri="{909E8E84-426E-40DD-AFC4-6F175D3DCCD1}">
              <a14:hiddenFill xmlns:a14="http://schemas.microsoft.com/office/drawing/2010/main">
                <a:solidFill>
                  <a:schemeClr val="accent1"/>
                </a:solidFill>
              </a14:hiddenFill>
            </a:ext>
          </a:extLst>
        </p:spPr>
        <p:txBody>
          <a:bodyPr/>
          <a:lstStyle>
            <a:lvl1pPr>
              <a:defRPr b="0"/>
            </a:lvl1pPr>
          </a:lstStyle>
          <a:p>
            <a:pPr>
              <a:defRPr/>
            </a:pPr>
            <a:endParaRPr lang="en-US"/>
          </a:p>
        </p:txBody>
      </p:sp>
      <p:sp>
        <p:nvSpPr>
          <p:cNvPr id="11" name="Rectangle 6">
            <a:extLst>
              <a:ext uri="{FF2B5EF4-FFF2-40B4-BE49-F238E27FC236}">
                <a16:creationId xmlns:a16="http://schemas.microsoft.com/office/drawing/2014/main" id="{7EE1F024-4464-44CD-9DC3-1F74D699AF2D}"/>
              </a:ext>
            </a:extLst>
          </p:cNvPr>
          <p:cNvSpPr>
            <a:spLocks noGrp="1" noChangeArrowheads="1"/>
          </p:cNvSpPr>
          <p:nvPr>
            <p:ph type="sldNum" sz="quarter" idx="12"/>
          </p:nvPr>
        </p:nvSpPr>
        <p:spPr>
          <a:xfrm>
            <a:off x="3714750" y="6477001"/>
            <a:ext cx="23114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EDAC193F-D8B6-4C8E-BE6B-5E023E7A4F14}" type="slidenum">
              <a:rPr lang="en-US" altLang="en-US"/>
              <a:pPr/>
              <a:t>‹#›</a:t>
            </a:fld>
            <a:endParaRPr lang="en-US" altLang="en-US"/>
          </a:p>
        </p:txBody>
      </p:sp>
    </p:spTree>
    <p:extLst>
      <p:ext uri="{BB962C8B-B14F-4D97-AF65-F5344CB8AC3E}">
        <p14:creationId xmlns:p14="http://schemas.microsoft.com/office/powerpoint/2010/main" val="2533847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DDE2E8-895A-4E1F-A9B7-FBA95DE01BA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5BB10EE-9A7B-4172-8B97-20B60DAC240E}"/>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D0B0EB94-7A03-4E41-95CF-EE14E6CDF34A}"/>
              </a:ext>
            </a:extLst>
          </p:cNvPr>
          <p:cNvSpPr>
            <a:spLocks noGrp="1" noChangeArrowheads="1"/>
          </p:cNvSpPr>
          <p:nvPr>
            <p:ph type="sldNum" sz="quarter" idx="12"/>
          </p:nvPr>
        </p:nvSpPr>
        <p:spPr>
          <a:ln/>
        </p:spPr>
        <p:txBody>
          <a:bodyPr/>
          <a:lstStyle>
            <a:lvl1pPr>
              <a:defRPr/>
            </a:lvl1pPr>
          </a:lstStyle>
          <a:p>
            <a:fld id="{0E30E1B3-279F-476C-ACB3-A0113916C6BC}" type="slidenum">
              <a:rPr lang="en-US" altLang="en-US"/>
              <a:pPr/>
              <a:t>‹#›</a:t>
            </a:fld>
            <a:endParaRPr lang="en-US" altLang="en-US"/>
          </a:p>
        </p:txBody>
      </p:sp>
    </p:spTree>
    <p:extLst>
      <p:ext uri="{BB962C8B-B14F-4D97-AF65-F5344CB8AC3E}">
        <p14:creationId xmlns:p14="http://schemas.microsoft.com/office/powerpoint/2010/main" val="280693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39"/>
            <a:ext cx="85439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75879" y="4589464"/>
            <a:ext cx="85439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6D6CE790-7847-4CE4-A996-3E6F9352EF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E55228-A66D-4E91-85FF-73D647916C34}"/>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9DB2089C-650C-4F06-ABF9-5FC3FEE2FFFE}"/>
              </a:ext>
            </a:extLst>
          </p:cNvPr>
          <p:cNvSpPr>
            <a:spLocks noGrp="1" noChangeArrowheads="1"/>
          </p:cNvSpPr>
          <p:nvPr>
            <p:ph type="sldNum" sz="quarter" idx="12"/>
          </p:nvPr>
        </p:nvSpPr>
        <p:spPr>
          <a:ln/>
        </p:spPr>
        <p:txBody>
          <a:bodyPr/>
          <a:lstStyle>
            <a:lvl1pPr>
              <a:defRPr/>
            </a:lvl1pPr>
          </a:lstStyle>
          <a:p>
            <a:fld id="{740D914D-E7BC-4ED6-BE71-ADF8C163C5D0}" type="slidenum">
              <a:rPr lang="en-US" altLang="en-US"/>
              <a:pPr/>
              <a:t>‹#›</a:t>
            </a:fld>
            <a:endParaRPr lang="en-US" altLang="en-US"/>
          </a:p>
        </p:txBody>
      </p:sp>
    </p:spTree>
    <p:extLst>
      <p:ext uri="{BB962C8B-B14F-4D97-AF65-F5344CB8AC3E}">
        <p14:creationId xmlns:p14="http://schemas.microsoft.com/office/powerpoint/2010/main" val="2644275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371600"/>
            <a:ext cx="437515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371600"/>
            <a:ext cx="437515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0533997-1073-49DC-98E8-E11D223CE3D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69C9850-20C9-4AD8-BF88-84E75E61B655}"/>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10E7990F-DE83-4455-BB20-6E0F4CF7D4BD}"/>
              </a:ext>
            </a:extLst>
          </p:cNvPr>
          <p:cNvSpPr>
            <a:spLocks noGrp="1" noChangeArrowheads="1"/>
          </p:cNvSpPr>
          <p:nvPr>
            <p:ph type="sldNum" sz="quarter" idx="12"/>
          </p:nvPr>
        </p:nvSpPr>
        <p:spPr>
          <a:ln/>
        </p:spPr>
        <p:txBody>
          <a:bodyPr/>
          <a:lstStyle>
            <a:lvl1pPr>
              <a:defRPr/>
            </a:lvl1pPr>
          </a:lstStyle>
          <a:p>
            <a:fld id="{F9E1B11D-1C50-4C05-B4E3-4D558B92B92D}" type="slidenum">
              <a:rPr lang="en-US" altLang="en-US"/>
              <a:pPr/>
              <a:t>‹#›</a:t>
            </a:fld>
            <a:endParaRPr lang="en-US" altLang="en-US"/>
          </a:p>
        </p:txBody>
      </p:sp>
    </p:spTree>
    <p:extLst>
      <p:ext uri="{BB962C8B-B14F-4D97-AF65-F5344CB8AC3E}">
        <p14:creationId xmlns:p14="http://schemas.microsoft.com/office/powerpoint/2010/main" val="75219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F8F95CBE-B0B9-4E72-9288-4131B6F9E620}" type="slidenum">
              <a:rPr lang="en-US" altLang="ja-JP"/>
              <a:pPr>
                <a:defRPr/>
              </a:pPr>
              <a:t>‹#›</a:t>
            </a:fld>
            <a:endParaRPr lang="en-US" altLang="ja-JP"/>
          </a:p>
        </p:txBody>
      </p:sp>
    </p:spTree>
    <p:extLst>
      <p:ext uri="{BB962C8B-B14F-4D97-AF65-F5344CB8AC3E}">
        <p14:creationId xmlns:p14="http://schemas.microsoft.com/office/powerpoint/2010/main" val="2263196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758" y="365126"/>
            <a:ext cx="8543925" cy="1325563"/>
          </a:xfrm>
        </p:spPr>
        <p:txBody>
          <a:bodyPr/>
          <a:lstStyle/>
          <a:p>
            <a:r>
              <a:rPr lang="en-US"/>
              <a:t>Click to edit Master title style</a:t>
            </a:r>
          </a:p>
        </p:txBody>
      </p:sp>
      <p:sp>
        <p:nvSpPr>
          <p:cNvPr id="3" name="Text Placeholder 2"/>
          <p:cNvSpPr>
            <a:spLocks noGrp="1"/>
          </p:cNvSpPr>
          <p:nvPr>
            <p:ph type="body" idx="1"/>
          </p:nvPr>
        </p:nvSpPr>
        <p:spPr>
          <a:xfrm>
            <a:off x="682758" y="1681163"/>
            <a:ext cx="41911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758" y="2505075"/>
            <a:ext cx="4191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7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77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4F40B74-B494-4B97-94E8-F2CAE77F81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B2A0F9C-B87C-48AF-84DB-7BD4BEA23F6C}"/>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9" name="Rectangle 6">
            <a:extLst>
              <a:ext uri="{FF2B5EF4-FFF2-40B4-BE49-F238E27FC236}">
                <a16:creationId xmlns:a16="http://schemas.microsoft.com/office/drawing/2014/main" id="{A1B767D2-C51E-46EE-9D46-E4F4EE148C22}"/>
              </a:ext>
            </a:extLst>
          </p:cNvPr>
          <p:cNvSpPr>
            <a:spLocks noGrp="1" noChangeArrowheads="1"/>
          </p:cNvSpPr>
          <p:nvPr>
            <p:ph type="sldNum" sz="quarter" idx="12"/>
          </p:nvPr>
        </p:nvSpPr>
        <p:spPr>
          <a:ln/>
        </p:spPr>
        <p:txBody>
          <a:bodyPr/>
          <a:lstStyle>
            <a:lvl1pPr>
              <a:defRPr/>
            </a:lvl1pPr>
          </a:lstStyle>
          <a:p>
            <a:fld id="{CB167A3B-45FF-4715-A46E-FE515DAD4E75}" type="slidenum">
              <a:rPr lang="en-US" altLang="en-US"/>
              <a:pPr/>
              <a:t>‹#›</a:t>
            </a:fld>
            <a:endParaRPr lang="en-US" altLang="en-US"/>
          </a:p>
        </p:txBody>
      </p:sp>
    </p:spTree>
    <p:extLst>
      <p:ext uri="{BB962C8B-B14F-4D97-AF65-F5344CB8AC3E}">
        <p14:creationId xmlns:p14="http://schemas.microsoft.com/office/powerpoint/2010/main" val="165926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F2989D4-3684-4CC1-ADFC-97C16B7B5F5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C2F4700-E257-4BE4-8BC9-600F9A68ED42}"/>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5" name="Rectangle 6">
            <a:extLst>
              <a:ext uri="{FF2B5EF4-FFF2-40B4-BE49-F238E27FC236}">
                <a16:creationId xmlns:a16="http://schemas.microsoft.com/office/drawing/2014/main" id="{2592A21E-DB6B-4C89-BF33-54F1E271FE74}"/>
              </a:ext>
            </a:extLst>
          </p:cNvPr>
          <p:cNvSpPr>
            <a:spLocks noGrp="1" noChangeArrowheads="1"/>
          </p:cNvSpPr>
          <p:nvPr>
            <p:ph type="sldNum" sz="quarter" idx="12"/>
          </p:nvPr>
        </p:nvSpPr>
        <p:spPr>
          <a:ln/>
        </p:spPr>
        <p:txBody>
          <a:bodyPr/>
          <a:lstStyle>
            <a:lvl1pPr>
              <a:defRPr/>
            </a:lvl1pPr>
          </a:lstStyle>
          <a:p>
            <a:fld id="{C56B0667-559D-49DD-B5F4-A3950E1FD6FB}" type="slidenum">
              <a:rPr lang="en-US" altLang="en-US"/>
              <a:pPr/>
              <a:t>‹#›</a:t>
            </a:fld>
            <a:endParaRPr lang="en-US" altLang="en-US"/>
          </a:p>
        </p:txBody>
      </p:sp>
    </p:spTree>
    <p:extLst>
      <p:ext uri="{BB962C8B-B14F-4D97-AF65-F5344CB8AC3E}">
        <p14:creationId xmlns:p14="http://schemas.microsoft.com/office/powerpoint/2010/main" val="3081142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CD8A86D-68A1-4AA1-B191-F522A81EECC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513E5C7-76CB-4530-93FD-CA260F0337A2}"/>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4" name="Rectangle 6">
            <a:extLst>
              <a:ext uri="{FF2B5EF4-FFF2-40B4-BE49-F238E27FC236}">
                <a16:creationId xmlns:a16="http://schemas.microsoft.com/office/drawing/2014/main" id="{C3730AFF-0B8D-4B24-AA44-E2B8F63E58D3}"/>
              </a:ext>
            </a:extLst>
          </p:cNvPr>
          <p:cNvSpPr>
            <a:spLocks noGrp="1" noChangeArrowheads="1"/>
          </p:cNvSpPr>
          <p:nvPr>
            <p:ph type="sldNum" sz="quarter" idx="12"/>
          </p:nvPr>
        </p:nvSpPr>
        <p:spPr>
          <a:ln/>
        </p:spPr>
        <p:txBody>
          <a:bodyPr/>
          <a:lstStyle>
            <a:lvl1pPr>
              <a:defRPr/>
            </a:lvl1pPr>
          </a:lstStyle>
          <a:p>
            <a:fld id="{AC678E6E-3935-41D4-B830-BC994638E5DC}" type="slidenum">
              <a:rPr lang="en-US" altLang="en-US"/>
              <a:pPr/>
              <a:t>‹#›</a:t>
            </a:fld>
            <a:endParaRPr lang="en-US" altLang="en-US"/>
          </a:p>
        </p:txBody>
      </p:sp>
    </p:spTree>
    <p:extLst>
      <p:ext uri="{BB962C8B-B14F-4D97-AF65-F5344CB8AC3E}">
        <p14:creationId xmlns:p14="http://schemas.microsoft.com/office/powerpoint/2010/main" val="2122214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758" y="457200"/>
            <a:ext cx="3195373"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1177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758" y="2057400"/>
            <a:ext cx="31953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6E847315-EF1E-4201-ACE9-E322074292A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EDD1095-DC0C-41CC-B0FE-B28127347BA1}"/>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6CBD2CF4-162B-47A4-BEE0-342C77146173}"/>
              </a:ext>
            </a:extLst>
          </p:cNvPr>
          <p:cNvSpPr>
            <a:spLocks noGrp="1" noChangeArrowheads="1"/>
          </p:cNvSpPr>
          <p:nvPr>
            <p:ph type="sldNum" sz="quarter" idx="12"/>
          </p:nvPr>
        </p:nvSpPr>
        <p:spPr>
          <a:ln/>
        </p:spPr>
        <p:txBody>
          <a:bodyPr/>
          <a:lstStyle>
            <a:lvl1pPr>
              <a:defRPr/>
            </a:lvl1pPr>
          </a:lstStyle>
          <a:p>
            <a:fld id="{2B5007FE-D72F-4D86-8C4C-D22CEF388707}" type="slidenum">
              <a:rPr lang="en-US" altLang="en-US"/>
              <a:pPr/>
              <a:t>‹#›</a:t>
            </a:fld>
            <a:endParaRPr lang="en-US" altLang="en-US"/>
          </a:p>
        </p:txBody>
      </p:sp>
    </p:spTree>
    <p:extLst>
      <p:ext uri="{BB962C8B-B14F-4D97-AF65-F5344CB8AC3E}">
        <p14:creationId xmlns:p14="http://schemas.microsoft.com/office/powerpoint/2010/main" val="384236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758" y="457200"/>
            <a:ext cx="3195373"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11770" y="987426"/>
            <a:ext cx="50149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82758" y="2057400"/>
            <a:ext cx="31953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15F3C175-7A96-43AE-BD0E-C94A5D1E4F1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0FAA0D-789D-4D64-9719-999CC7EF21E2}"/>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C8557C70-8C39-4D8F-B92F-1E09EDD6D27C}"/>
              </a:ext>
            </a:extLst>
          </p:cNvPr>
          <p:cNvSpPr>
            <a:spLocks noGrp="1" noChangeArrowheads="1"/>
          </p:cNvSpPr>
          <p:nvPr>
            <p:ph type="sldNum" sz="quarter" idx="12"/>
          </p:nvPr>
        </p:nvSpPr>
        <p:spPr>
          <a:ln/>
        </p:spPr>
        <p:txBody>
          <a:bodyPr/>
          <a:lstStyle>
            <a:lvl1pPr>
              <a:defRPr/>
            </a:lvl1pPr>
          </a:lstStyle>
          <a:p>
            <a:fld id="{130D8BA2-8E90-4ED6-B671-CD8640F4D948}" type="slidenum">
              <a:rPr lang="en-US" altLang="en-US"/>
              <a:pPr/>
              <a:t>‹#›</a:t>
            </a:fld>
            <a:endParaRPr lang="en-US" altLang="en-US"/>
          </a:p>
        </p:txBody>
      </p:sp>
    </p:spTree>
    <p:extLst>
      <p:ext uri="{BB962C8B-B14F-4D97-AF65-F5344CB8AC3E}">
        <p14:creationId xmlns:p14="http://schemas.microsoft.com/office/powerpoint/2010/main" val="2436819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BB22C1-62E1-4513-BC66-FEACA2FBF5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DA1B0C4-3B29-48E6-BCDB-50987841B048}"/>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B34DBE21-F36D-4894-B36C-2D224EBE285A}"/>
              </a:ext>
            </a:extLst>
          </p:cNvPr>
          <p:cNvSpPr>
            <a:spLocks noGrp="1" noChangeArrowheads="1"/>
          </p:cNvSpPr>
          <p:nvPr>
            <p:ph type="sldNum" sz="quarter" idx="12"/>
          </p:nvPr>
        </p:nvSpPr>
        <p:spPr>
          <a:ln/>
        </p:spPr>
        <p:txBody>
          <a:bodyPr/>
          <a:lstStyle>
            <a:lvl1pPr>
              <a:defRPr/>
            </a:lvl1pPr>
          </a:lstStyle>
          <a:p>
            <a:fld id="{DB70828D-A018-434F-B510-11E6320A17FC}" type="slidenum">
              <a:rPr lang="en-US" altLang="en-US"/>
              <a:pPr/>
              <a:t>‹#›</a:t>
            </a:fld>
            <a:endParaRPr lang="en-US" altLang="en-US"/>
          </a:p>
        </p:txBody>
      </p:sp>
    </p:spTree>
    <p:extLst>
      <p:ext uri="{BB962C8B-B14F-4D97-AF65-F5344CB8AC3E}">
        <p14:creationId xmlns:p14="http://schemas.microsoft.com/office/powerpoint/2010/main" val="2336845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503238"/>
            <a:ext cx="222885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503238"/>
            <a:ext cx="652145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00AB8B-FC4C-4B89-916D-8B2CFC55D73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D8013AB-A786-46FD-B905-FE628BDB6716}"/>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F8A22199-27FE-41F3-8F13-37A5DC0778B9}"/>
              </a:ext>
            </a:extLst>
          </p:cNvPr>
          <p:cNvSpPr>
            <a:spLocks noGrp="1" noChangeArrowheads="1"/>
          </p:cNvSpPr>
          <p:nvPr>
            <p:ph type="sldNum" sz="quarter" idx="12"/>
          </p:nvPr>
        </p:nvSpPr>
        <p:spPr>
          <a:ln/>
        </p:spPr>
        <p:txBody>
          <a:bodyPr/>
          <a:lstStyle>
            <a:lvl1pPr>
              <a:defRPr/>
            </a:lvl1pPr>
          </a:lstStyle>
          <a:p>
            <a:fld id="{2E271687-0D44-4186-AFFE-D8BCFB8A92CF}" type="slidenum">
              <a:rPr lang="en-US" altLang="en-US"/>
              <a:pPr/>
              <a:t>‹#›</a:t>
            </a:fld>
            <a:endParaRPr lang="en-US" altLang="en-US"/>
          </a:p>
        </p:txBody>
      </p:sp>
    </p:spTree>
    <p:extLst>
      <p:ext uri="{BB962C8B-B14F-4D97-AF65-F5344CB8AC3E}">
        <p14:creationId xmlns:p14="http://schemas.microsoft.com/office/powerpoint/2010/main" val="5526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25500" y="503238"/>
            <a:ext cx="8502650" cy="563562"/>
          </a:xfrm>
        </p:spPr>
        <p:txBody>
          <a:bodyPr/>
          <a:lstStyle/>
          <a:p>
            <a:r>
              <a:rPr lang="en-US"/>
              <a:t>Click to edit Master title style</a:t>
            </a:r>
          </a:p>
        </p:txBody>
      </p:sp>
      <p:sp>
        <p:nvSpPr>
          <p:cNvPr id="3" name="Table Placeholder 2"/>
          <p:cNvSpPr>
            <a:spLocks noGrp="1"/>
          </p:cNvSpPr>
          <p:nvPr>
            <p:ph type="tbl" idx="1"/>
          </p:nvPr>
        </p:nvSpPr>
        <p:spPr>
          <a:xfrm>
            <a:off x="495300" y="1371600"/>
            <a:ext cx="8915400" cy="5029200"/>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EB88973C-A68B-4DBB-A4E9-B1AE7E9E0C4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5D21FE-F81D-49B3-9B01-6803E353FD3F}"/>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1382D086-5FE2-460F-AF6D-913A31F4EB3D}"/>
              </a:ext>
            </a:extLst>
          </p:cNvPr>
          <p:cNvSpPr>
            <a:spLocks noGrp="1" noChangeArrowheads="1"/>
          </p:cNvSpPr>
          <p:nvPr>
            <p:ph type="sldNum" sz="quarter" idx="12"/>
          </p:nvPr>
        </p:nvSpPr>
        <p:spPr>
          <a:ln/>
        </p:spPr>
        <p:txBody>
          <a:bodyPr/>
          <a:lstStyle>
            <a:lvl1pPr>
              <a:defRPr/>
            </a:lvl1pPr>
          </a:lstStyle>
          <a:p>
            <a:fld id="{CE6E4707-8A69-47A4-ADD3-CAB9441CE30A}" type="slidenum">
              <a:rPr lang="en-US" altLang="en-US"/>
              <a:pPr/>
              <a:t>‹#›</a:t>
            </a:fld>
            <a:endParaRPr lang="en-US" altLang="en-US"/>
          </a:p>
        </p:txBody>
      </p:sp>
    </p:spTree>
    <p:extLst>
      <p:ext uri="{BB962C8B-B14F-4D97-AF65-F5344CB8AC3E}">
        <p14:creationId xmlns:p14="http://schemas.microsoft.com/office/powerpoint/2010/main" val="1567793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421901" y="228604"/>
            <a:ext cx="9060933" cy="60792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21901" y="1447800"/>
            <a:ext cx="9060933" cy="765081"/>
          </a:xfrm>
        </p:spPr>
        <p:txBody>
          <a:bodyPr/>
          <a:lstStyle>
            <a:lvl1pPr marL="0" indent="0">
              <a:spcBef>
                <a:spcPts val="0"/>
              </a:spcBef>
              <a:spcAft>
                <a:spcPts val="731"/>
              </a:spcAft>
              <a:buNone/>
              <a:defRPr sz="3251" spc="-81" baseline="0">
                <a:latin typeface="Segoe UI Light" pitchFamily="34" charset="0"/>
              </a:defRPr>
            </a:lvl1pPr>
            <a:lvl2pPr marL="0" indent="0">
              <a:spcBef>
                <a:spcPts val="0"/>
              </a:spcBef>
              <a:spcAft>
                <a:spcPts val="325"/>
              </a:spcAft>
              <a:buNone/>
              <a:defRPr sz="1625" spc="-41" baseline="0"/>
            </a:lvl2pPr>
            <a:lvl3pPr marL="0" indent="0">
              <a:spcBef>
                <a:spcPts val="0"/>
              </a:spcBef>
              <a:spcAft>
                <a:spcPts val="325"/>
              </a:spcAft>
              <a:buNone/>
              <a:defRPr sz="1625"/>
            </a:lvl3pPr>
            <a:lvl4pPr marL="0" indent="0">
              <a:spcBef>
                <a:spcPts val="0"/>
              </a:spcBef>
              <a:spcAft>
                <a:spcPts val="325"/>
              </a:spcAft>
              <a:buNone/>
              <a:defRPr/>
            </a:lvl4pPr>
            <a:lvl5pPr marL="0" indent="0">
              <a:spcBef>
                <a:spcPts val="0"/>
              </a:spcBef>
              <a:spcAft>
                <a:spcPts val="325"/>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744730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4" name="Platshållare för bild 3"/>
          <p:cNvSpPr>
            <a:spLocks noGrp="1"/>
          </p:cNvSpPr>
          <p:nvPr>
            <p:ph type="pic" sz="quarter" idx="10"/>
          </p:nvPr>
        </p:nvSpPr>
        <p:spPr>
          <a:xfrm>
            <a:off x="2" y="16"/>
            <a:ext cx="9906000" cy="5643212"/>
          </a:xfrm>
        </p:spPr>
        <p:txBody>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920781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BC2A4D8-4078-4812-85F0-51B0425E2F4D}" type="slidenum">
              <a:rPr lang="en-US" altLang="ja-JP"/>
              <a:pPr>
                <a:defRPr/>
              </a:pPr>
              <a:t>‹#›</a:t>
            </a:fld>
            <a:endParaRPr lang="en-US" altLang="ja-JP"/>
          </a:p>
        </p:txBody>
      </p:sp>
    </p:spTree>
    <p:extLst>
      <p:ext uri="{BB962C8B-B14F-4D97-AF65-F5344CB8AC3E}">
        <p14:creationId xmlns:p14="http://schemas.microsoft.com/office/powerpoint/2010/main" val="552683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9701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alpha val="99000"/>
                  </a:schemeClr>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06790" y="6344945"/>
            <a:ext cx="1114715" cy="436856"/>
          </a:xfrm>
          <a:prstGeom prst="rect">
            <a:avLst/>
          </a:prstGeom>
        </p:spPr>
      </p:pic>
      <p:sp>
        <p:nvSpPr>
          <p:cNvPr id="4" name="Slide Number Placeholder 4"/>
          <p:cNvSpPr>
            <a:spLocks noGrp="1"/>
          </p:cNvSpPr>
          <p:nvPr>
            <p:ph type="sldNum" sz="quarter" idx="4"/>
          </p:nvPr>
        </p:nvSpPr>
        <p:spPr>
          <a:xfrm>
            <a:off x="9530323" y="6424114"/>
            <a:ext cx="323953" cy="365125"/>
          </a:xfrm>
          <a:prstGeom prst="rect">
            <a:avLst/>
          </a:prstGeom>
        </p:spPr>
        <p:txBody>
          <a:bodyPr vert="horz" lIns="91279" tIns="45640" rIns="91279" bIns="45640" rtlCol="0" anchor="ctr"/>
          <a:lstStyle>
            <a:lvl1pPr algn="l">
              <a:defRPr sz="975">
                <a:solidFill>
                  <a:schemeClr val="tx1">
                    <a:tint val="75000"/>
                  </a:schemeClr>
                </a:solidFill>
              </a:defRPr>
            </a:lvl1pPr>
          </a:lstStyle>
          <a:p>
            <a:fld id="{B60359E2-F1E6-40F3-81C3-5A646FA87138}" type="slidenum">
              <a:rPr lang="en-US" smtClean="0"/>
              <a:pPr/>
              <a:t>‹#›</a:t>
            </a:fld>
            <a:endParaRPr lang="en-US" dirty="0"/>
          </a:p>
        </p:txBody>
      </p:sp>
    </p:spTree>
    <p:extLst>
      <p:ext uri="{BB962C8B-B14F-4D97-AF65-F5344CB8AC3E}">
        <p14:creationId xmlns:p14="http://schemas.microsoft.com/office/powerpoint/2010/main" val="34636323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3188" y="436417"/>
            <a:ext cx="9263491" cy="450251"/>
          </a:xfrm>
        </p:spPr>
        <p:txBody>
          <a:bodyPr/>
          <a:lstStyle>
            <a:lvl1pPr algn="l" defTabSz="741755" rtl="0" eaLnBrk="1" latinLnBrk="0" hangingPunct="1">
              <a:lnSpc>
                <a:spcPct val="90000"/>
              </a:lnSpc>
              <a:spcBef>
                <a:spcPct val="0"/>
              </a:spcBef>
              <a:buNone/>
              <a:defRPr lang="en-US" sz="3251" b="0" kern="1200" cap="none" spc="-81"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9562484" y="6458929"/>
            <a:ext cx="323953" cy="365125"/>
          </a:xfrm>
          <a:prstGeom prst="rect">
            <a:avLst/>
          </a:prstGeom>
        </p:spPr>
        <p:txBody>
          <a:bodyPr lIns="76047" tIns="38014" rIns="76047" bIns="38014"/>
          <a:lstStyle/>
          <a:p>
            <a:fld id="{B60359E2-F1E6-40F3-81C3-5A646FA87138}" type="slidenum">
              <a:rPr lang="en-US" smtClean="0"/>
              <a:pPr/>
              <a:t>‹#›</a:t>
            </a:fld>
            <a:endParaRPr lang="en-US" dirty="0"/>
          </a:p>
        </p:txBody>
      </p:sp>
      <p:sp>
        <p:nvSpPr>
          <p:cNvPr id="4" name="Footer Placeholder 3"/>
          <p:cNvSpPr>
            <a:spLocks noGrp="1"/>
          </p:cNvSpPr>
          <p:nvPr>
            <p:ph type="ftr" sz="quarter" idx="3"/>
          </p:nvPr>
        </p:nvSpPr>
        <p:spPr>
          <a:xfrm>
            <a:off x="3384765" y="6542692"/>
            <a:ext cx="3136470" cy="253292"/>
          </a:xfrm>
          <a:prstGeom prst="rect">
            <a:avLst/>
          </a:prstGeom>
        </p:spPr>
        <p:txBody>
          <a:bodyPr vert="horz" lIns="76047" tIns="38014" rIns="76047" bIns="38014" rtlCol="0" anchor="ctr"/>
          <a:lstStyle>
            <a:lvl1pPr algn="ctr">
              <a:defRPr sz="813">
                <a:solidFill>
                  <a:schemeClr val="tx1">
                    <a:tint val="75000"/>
                  </a:schemeClr>
                </a:solidFill>
              </a:defRPr>
            </a:lvl1pPr>
          </a:lstStyle>
          <a:p>
            <a:r>
              <a:rPr lang="en-US"/>
              <a:t>Microsoft Confidential - Signed NDA Required</a:t>
            </a:r>
            <a:endParaRPr lang="en-US" dirty="0"/>
          </a:p>
        </p:txBody>
      </p:sp>
    </p:spTree>
    <p:extLst>
      <p:ext uri="{BB962C8B-B14F-4D97-AF65-F5344CB8AC3E}">
        <p14:creationId xmlns:p14="http://schemas.microsoft.com/office/powerpoint/2010/main" val="22962148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265334" y="1"/>
            <a:ext cx="11291661" cy="4977645"/>
          </a:xfrm>
          <a:prstGeom prst="rect">
            <a:avLst/>
          </a:prstGeom>
          <a:noFill/>
        </p:spPr>
        <p:txBody>
          <a:bodyPr wrap="square" lIns="0" tIns="0" rIns="0" bIns="0" rtlCol="0">
            <a:spAutoFit/>
          </a:bodyPr>
          <a:lstStyle/>
          <a:p>
            <a:r>
              <a:rPr lang="en-US" sz="16173" dirty="0">
                <a:solidFill>
                  <a:schemeClr val="bg1">
                    <a:lumMod val="95000"/>
                  </a:schemeClr>
                </a:solidFill>
                <a:latin typeface="+mn-lt"/>
              </a:rPr>
              <a:t>Azure </a:t>
            </a:r>
          </a:p>
          <a:p>
            <a:r>
              <a:rPr lang="en-US" sz="16173" dirty="0">
                <a:solidFill>
                  <a:schemeClr val="bg1">
                    <a:lumMod val="95000"/>
                  </a:schemeClr>
                </a:solidFill>
                <a:latin typeface="+mn-lt"/>
              </a:rPr>
              <a:t>Service Bus</a:t>
            </a:r>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06790" y="6344945"/>
            <a:ext cx="1114715" cy="436856"/>
          </a:xfrm>
          <a:prstGeom prst="rect">
            <a:avLst/>
          </a:prstGeom>
        </p:spPr>
      </p:pic>
      <p:sp>
        <p:nvSpPr>
          <p:cNvPr id="4" name="Slide Number Placeholder 4"/>
          <p:cNvSpPr>
            <a:spLocks noGrp="1"/>
          </p:cNvSpPr>
          <p:nvPr>
            <p:ph type="sldNum" sz="quarter" idx="4"/>
          </p:nvPr>
        </p:nvSpPr>
        <p:spPr>
          <a:xfrm>
            <a:off x="9530323" y="6424114"/>
            <a:ext cx="323953" cy="365125"/>
          </a:xfrm>
          <a:prstGeom prst="rect">
            <a:avLst/>
          </a:prstGeom>
        </p:spPr>
        <p:txBody>
          <a:bodyPr vert="horz" lIns="91279" tIns="45640" rIns="91279" bIns="45640" rtlCol="0" anchor="ctr"/>
          <a:lstStyle>
            <a:lvl1pPr algn="l">
              <a:defRPr sz="975">
                <a:solidFill>
                  <a:schemeClr val="tx1">
                    <a:tint val="75000"/>
                  </a:schemeClr>
                </a:solidFill>
              </a:defRPr>
            </a:lvl1pPr>
          </a:lstStyle>
          <a:p>
            <a:fld id="{B60359E2-F1E6-40F3-81C3-5A646FA87138}" type="slidenum">
              <a:rPr lang="en-US" smtClean="0"/>
              <a:pPr/>
              <a:t>‹#›</a:t>
            </a:fld>
            <a:endParaRPr lang="en-US" dirty="0"/>
          </a:p>
        </p:txBody>
      </p:sp>
      <p:sp>
        <p:nvSpPr>
          <p:cNvPr id="6" name="Subtitle 5"/>
          <p:cNvSpPr>
            <a:spLocks noGrp="1"/>
          </p:cNvSpPr>
          <p:nvPr>
            <p:ph type="subTitle" idx="1"/>
          </p:nvPr>
        </p:nvSpPr>
        <p:spPr>
          <a:xfrm>
            <a:off x="7609113" y="2978728"/>
            <a:ext cx="1959605" cy="382797"/>
          </a:xfrm>
        </p:spPr>
        <p:txBody>
          <a:bodyPr/>
          <a:lstStyle>
            <a:lvl1pPr marL="0" indent="0">
              <a:buFontTx/>
              <a:buNone/>
              <a:defRPr sz="1382">
                <a:solidFill>
                  <a:schemeClr val="tx2">
                    <a:alpha val="99000"/>
                  </a:schemeClr>
                </a:solidFill>
              </a:defRPr>
            </a:lvl1pPr>
          </a:lstStyle>
          <a:p>
            <a:r>
              <a:rPr lang="en-US" dirty="0"/>
              <a:t>Click to edit Master subtitle style</a:t>
            </a:r>
          </a:p>
        </p:txBody>
      </p:sp>
    </p:spTree>
    <p:extLst>
      <p:ext uri="{BB962C8B-B14F-4D97-AF65-F5344CB8AC3E}">
        <p14:creationId xmlns:p14="http://schemas.microsoft.com/office/powerpoint/2010/main" val="37452201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p>
        </p:txBody>
      </p:sp>
      <p:sp>
        <p:nvSpPr>
          <p:cNvPr id="3" name="Content Placeholder 2"/>
          <p:cNvSpPr>
            <a:spLocks noGrp="1"/>
          </p:cNvSpPr>
          <p:nvPr>
            <p:ph idx="1"/>
          </p:nvPr>
        </p:nvSpPr>
        <p:spPr/>
        <p:txBody>
          <a:bodyPr/>
          <a:lstStyle>
            <a:lvl1pPr marL="144498" indent="-144498">
              <a:buClr>
                <a:schemeClr val="accent1"/>
              </a:buClr>
              <a:buFont typeface="Wingdings" pitchFamily="2" charset="2"/>
              <a:buChar char="§"/>
              <a:defRPr/>
            </a:lvl1pPr>
            <a:lvl2pPr marL="439945" indent="-149659">
              <a:buClr>
                <a:schemeClr val="accent1"/>
              </a:buClr>
              <a:buFont typeface="Wingdings" pitchFamily="2" charset="2"/>
              <a:buChar char="§"/>
              <a:defRPr/>
            </a:lvl2pPr>
            <a:lvl3pPr marL="728942" indent="-143208">
              <a:buClr>
                <a:schemeClr val="accent1"/>
              </a:buClr>
              <a:buFont typeface="Wingdings" pitchFamily="2" charset="2"/>
              <a:buChar char="§"/>
              <a:defRPr/>
            </a:lvl3pPr>
            <a:lvl4pPr marL="1017938" indent="-143208">
              <a:buClr>
                <a:schemeClr val="accent1"/>
              </a:buClr>
              <a:buFont typeface="Wingdings" pitchFamily="2" charset="2"/>
              <a:buChar char="§"/>
              <a:defRPr/>
            </a:lvl4pPr>
            <a:lvl5pPr marL="1313384" indent="-149659">
              <a:buClr>
                <a:schemeClr val="accent1"/>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Tree>
    <p:extLst>
      <p:ext uri="{BB962C8B-B14F-4D97-AF65-F5344CB8AC3E}">
        <p14:creationId xmlns:p14="http://schemas.microsoft.com/office/powerpoint/2010/main" val="211564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EAB770DA-94B0-4DC8-909C-0BEE628EAAE1}" type="slidenum">
              <a:rPr lang="en-US" altLang="ja-JP"/>
              <a:pPr>
                <a:defRPr/>
              </a:pPr>
              <a:t>‹#›</a:t>
            </a:fld>
            <a:endParaRPr lang="en-US" altLang="ja-JP"/>
          </a:p>
        </p:txBody>
      </p:sp>
    </p:spTree>
    <p:extLst>
      <p:ext uri="{BB962C8B-B14F-4D97-AF65-F5344CB8AC3E}">
        <p14:creationId xmlns:p14="http://schemas.microsoft.com/office/powerpoint/2010/main" val="36603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7C2236C8-4186-4EED-A8B6-DE6D28B64624}" type="slidenum">
              <a:rPr lang="en-US" altLang="ja-JP"/>
              <a:pPr>
                <a:defRPr/>
              </a:pPr>
              <a:t>‹#›</a:t>
            </a:fld>
            <a:endParaRPr lang="en-US" altLang="ja-JP"/>
          </a:p>
        </p:txBody>
      </p:sp>
    </p:spTree>
    <p:extLst>
      <p:ext uri="{BB962C8B-B14F-4D97-AF65-F5344CB8AC3E}">
        <p14:creationId xmlns:p14="http://schemas.microsoft.com/office/powerpoint/2010/main" val="286549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8116F096-6469-4E28-9D0D-C95AA395D591}" type="slidenum">
              <a:rPr lang="en-US" altLang="ja-JP"/>
              <a:pPr>
                <a:defRPr/>
              </a:pPr>
              <a:t>‹#›</a:t>
            </a:fld>
            <a:endParaRPr lang="en-US" altLang="ja-JP"/>
          </a:p>
        </p:txBody>
      </p:sp>
    </p:spTree>
    <p:extLst>
      <p:ext uri="{BB962C8B-B14F-4D97-AF65-F5344CB8AC3E}">
        <p14:creationId xmlns:p14="http://schemas.microsoft.com/office/powerpoint/2010/main" val="25010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887E8D74-A111-43CF-8A2B-86F479B114B9}" type="slidenum">
              <a:rPr lang="en-US" altLang="ja-JP"/>
              <a:pPr>
                <a:defRPr/>
              </a:pPr>
              <a:t>‹#›</a:t>
            </a:fld>
            <a:endParaRPr lang="en-US" altLang="ja-JP"/>
          </a:p>
        </p:txBody>
      </p:sp>
    </p:spTree>
    <p:extLst>
      <p:ext uri="{BB962C8B-B14F-4D97-AF65-F5344CB8AC3E}">
        <p14:creationId xmlns:p14="http://schemas.microsoft.com/office/powerpoint/2010/main" val="61742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6BFE329B-7121-469E-997B-FB60DBD6F9CC}" type="slidenum">
              <a:rPr lang="en-US" altLang="ja-JP"/>
              <a:pPr>
                <a:defRPr/>
              </a:pPr>
              <a:t>‹#›</a:t>
            </a:fld>
            <a:endParaRPr lang="en-US" altLang="ja-JP"/>
          </a:p>
        </p:txBody>
      </p:sp>
    </p:spTree>
    <p:extLst>
      <p:ext uri="{BB962C8B-B14F-4D97-AF65-F5344CB8AC3E}">
        <p14:creationId xmlns:p14="http://schemas.microsoft.com/office/powerpoint/2010/main" val="337273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B94E867A-5436-402E-A975-DB0795DCDF3E}" type="slidenum">
              <a:rPr lang="en-US" altLang="ja-JP"/>
              <a:pPr>
                <a:defRPr/>
              </a:pPr>
              <a:t>‹#›</a:t>
            </a:fld>
            <a:endParaRPr lang="en-US" altLang="ja-JP"/>
          </a:p>
        </p:txBody>
      </p:sp>
    </p:spTree>
    <p:extLst>
      <p:ext uri="{BB962C8B-B14F-4D97-AF65-F5344CB8AC3E}">
        <p14:creationId xmlns:p14="http://schemas.microsoft.com/office/powerpoint/2010/main" val="53735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oleObject" Target="../embeddings/oleObject1.bin"/><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vmlDrawing" Target="../drawings/vmlDrawing1.v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5300" y="274638"/>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95300" y="1600201"/>
            <a:ext cx="89154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495300" y="6245225"/>
            <a:ext cx="2311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endParaRPr lang="en-US" altLang="ja-JP"/>
          </a:p>
        </p:txBody>
      </p:sp>
      <p:sp>
        <p:nvSpPr>
          <p:cNvPr id="1029" name="Rectangle 5"/>
          <p:cNvSpPr>
            <a:spLocks noGrp="1" noChangeArrowheads="1"/>
          </p:cNvSpPr>
          <p:nvPr>
            <p:ph type="ftr" sz="quarter" idx="3"/>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endParaRPr lang="en-US" altLang="ja-JP"/>
          </a:p>
        </p:txBody>
      </p:sp>
      <p:sp>
        <p:nvSpPr>
          <p:cNvPr id="1030" name="Rectangle 6"/>
          <p:cNvSpPr>
            <a:spLocks noGrp="1" noChangeArrowheads="1"/>
          </p:cNvSpPr>
          <p:nvPr>
            <p:ph type="sldNum" sz="quarter" idx="4"/>
          </p:nvPr>
        </p:nvSpPr>
        <p:spPr bwMode="auto">
          <a:xfrm>
            <a:off x="7099300" y="6245225"/>
            <a:ext cx="2311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ACC18986-DD36-40F5-A170-0AE68564771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Franklin Gothic Medium" pitchFamily="34" charset="0"/>
          <a:ea typeface="HG創英角ｺﾞｼｯｸUB" pitchFamily="49" charset="-128"/>
        </a:defRPr>
      </a:lvl2pPr>
      <a:lvl3pPr algn="ctr" rtl="0" eaLnBrk="0" fontAlgn="base" hangingPunct="0">
        <a:spcBef>
          <a:spcPct val="0"/>
        </a:spcBef>
        <a:spcAft>
          <a:spcPct val="0"/>
        </a:spcAft>
        <a:defRPr kumimoji="1" sz="4400">
          <a:solidFill>
            <a:schemeClr val="tx2"/>
          </a:solidFill>
          <a:latin typeface="Franklin Gothic Medium" pitchFamily="34" charset="0"/>
          <a:ea typeface="HG創英角ｺﾞｼｯｸUB" pitchFamily="49" charset="-128"/>
        </a:defRPr>
      </a:lvl3pPr>
      <a:lvl4pPr algn="ctr" rtl="0" eaLnBrk="0" fontAlgn="base" hangingPunct="0">
        <a:spcBef>
          <a:spcPct val="0"/>
        </a:spcBef>
        <a:spcAft>
          <a:spcPct val="0"/>
        </a:spcAft>
        <a:defRPr kumimoji="1" sz="4400">
          <a:solidFill>
            <a:schemeClr val="tx2"/>
          </a:solidFill>
          <a:latin typeface="Franklin Gothic Medium" pitchFamily="34" charset="0"/>
          <a:ea typeface="HG創英角ｺﾞｼｯｸUB" pitchFamily="49" charset="-128"/>
        </a:defRPr>
      </a:lvl4pPr>
      <a:lvl5pPr algn="ctr" rtl="0" eaLnBrk="0" fontAlgn="base" hangingPunct="0">
        <a:spcBef>
          <a:spcPct val="0"/>
        </a:spcBef>
        <a:spcAft>
          <a:spcPct val="0"/>
        </a:spcAft>
        <a:defRPr kumimoji="1" sz="4400">
          <a:solidFill>
            <a:schemeClr val="tx2"/>
          </a:solidFill>
          <a:latin typeface="Franklin Gothic Medium" pitchFamily="34" charset="0"/>
          <a:ea typeface="HG創英角ｺﾞｼｯｸUB" pitchFamily="49" charset="-128"/>
        </a:defRPr>
      </a:lvl5pPr>
      <a:lvl6pPr marL="457200" algn="ctr" rtl="0" fontAlgn="base">
        <a:spcBef>
          <a:spcPct val="0"/>
        </a:spcBef>
        <a:spcAft>
          <a:spcPct val="0"/>
        </a:spcAft>
        <a:defRPr kumimoji="1" sz="4400">
          <a:solidFill>
            <a:schemeClr val="tx2"/>
          </a:solidFill>
          <a:latin typeface="Arial" pitchFamily="34" charset="0"/>
          <a:ea typeface="ＭＳ Ｐゴシック" pitchFamily="50" charset="-128"/>
        </a:defRPr>
      </a:lvl6pPr>
      <a:lvl7pPr marL="914400" algn="ctr" rtl="0" fontAlgn="base">
        <a:spcBef>
          <a:spcPct val="0"/>
        </a:spcBef>
        <a:spcAft>
          <a:spcPct val="0"/>
        </a:spcAft>
        <a:defRPr kumimoji="1" sz="4400">
          <a:solidFill>
            <a:schemeClr val="tx2"/>
          </a:solidFill>
          <a:latin typeface="Arial" pitchFamily="34" charset="0"/>
          <a:ea typeface="ＭＳ Ｐゴシック" pitchFamily="50" charset="-128"/>
        </a:defRPr>
      </a:lvl7pPr>
      <a:lvl8pPr marL="1371600" algn="ctr" rtl="0" fontAlgn="base">
        <a:spcBef>
          <a:spcPct val="0"/>
        </a:spcBef>
        <a:spcAft>
          <a:spcPct val="0"/>
        </a:spcAft>
        <a:defRPr kumimoji="1" sz="4400">
          <a:solidFill>
            <a:schemeClr val="tx2"/>
          </a:solidFill>
          <a:latin typeface="Arial" pitchFamily="34" charset="0"/>
          <a:ea typeface="ＭＳ Ｐゴシック" pitchFamily="50" charset="-128"/>
        </a:defRPr>
      </a:lvl8pPr>
      <a:lvl9pPr marL="1828800" algn="ctr" rtl="0" fontAlgn="base">
        <a:spcBef>
          <a:spcPct val="0"/>
        </a:spcBef>
        <a:spcAft>
          <a:spcPct val="0"/>
        </a:spcAft>
        <a:defRPr kumimoji="1" sz="4400">
          <a:solidFill>
            <a:schemeClr val="tx2"/>
          </a:solidFill>
          <a:latin typeface="Arial" pitchFamily="34"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7257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hf hdr="0" ftr="0" dt="0"/>
  <p:txStyles>
    <p:titleStyle>
      <a:lvl1pPr algn="l" rtl="0" eaLnBrk="1" fontAlgn="base" hangingPunct="1">
        <a:spcBef>
          <a:spcPct val="0"/>
        </a:spcBef>
        <a:spcAft>
          <a:spcPct val="0"/>
        </a:spcAft>
        <a:defRPr kumimoji="1" sz="2800">
          <a:solidFill>
            <a:srgbClr val="0041C0"/>
          </a:solidFill>
          <a:latin typeface="+mj-lt"/>
          <a:ea typeface="+mj-ea"/>
          <a:cs typeface="+mj-cs"/>
        </a:defRPr>
      </a:lvl1pPr>
      <a:lvl2pPr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2pPr>
      <a:lvl3pPr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3pPr>
      <a:lvl4pPr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4pPr>
      <a:lvl5pPr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5pPr>
      <a:lvl6pPr marL="457200"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6pPr>
      <a:lvl7pPr marL="914400"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7pPr>
      <a:lvl8pPr marL="1371600"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8pPr>
      <a:lvl9pPr marL="1828800" algn="l" rtl="0" eaLnBrk="1" fontAlgn="base" hangingPunct="1">
        <a:spcBef>
          <a:spcPct val="0"/>
        </a:spcBef>
        <a:spcAft>
          <a:spcPct val="0"/>
        </a:spcAft>
        <a:defRPr kumimoji="1" sz="2800">
          <a:solidFill>
            <a:srgbClr val="0041C0"/>
          </a:solidFill>
          <a:latin typeface="HGP創英角ｺﾞｼｯｸUB" pitchFamily="50" charset="-128"/>
          <a:ea typeface="ＭＳ Ｐゴシック"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30188" algn="l" rtl="0" eaLnBrk="1" fontAlgn="base" hangingPunct="1">
        <a:spcBef>
          <a:spcPct val="20000"/>
        </a:spcBef>
        <a:spcAft>
          <a:spcPct val="0"/>
        </a:spcAft>
        <a:buChar char="»"/>
        <a:defRPr kumimoji="1" sz="2000">
          <a:solidFill>
            <a:schemeClr val="tx1"/>
          </a:solidFill>
          <a:latin typeface="+mn-lt"/>
          <a:ea typeface="+mn-ea"/>
        </a:defRPr>
      </a:lvl5pPr>
      <a:lvl6pPr marL="2514600" indent="-230188" algn="l" rtl="0" eaLnBrk="1" fontAlgn="base" hangingPunct="1">
        <a:spcBef>
          <a:spcPct val="20000"/>
        </a:spcBef>
        <a:spcAft>
          <a:spcPct val="0"/>
        </a:spcAft>
        <a:buChar char="»"/>
        <a:defRPr kumimoji="1" sz="2000">
          <a:solidFill>
            <a:schemeClr val="tx1"/>
          </a:solidFill>
          <a:latin typeface="+mn-lt"/>
          <a:ea typeface="+mn-ea"/>
        </a:defRPr>
      </a:lvl6pPr>
      <a:lvl7pPr marL="2971800" indent="-230188" algn="l" rtl="0" eaLnBrk="1" fontAlgn="base" hangingPunct="1">
        <a:spcBef>
          <a:spcPct val="20000"/>
        </a:spcBef>
        <a:spcAft>
          <a:spcPct val="0"/>
        </a:spcAft>
        <a:buChar char="»"/>
        <a:defRPr kumimoji="1" sz="2000">
          <a:solidFill>
            <a:schemeClr val="tx1"/>
          </a:solidFill>
          <a:latin typeface="+mn-lt"/>
          <a:ea typeface="+mn-ea"/>
        </a:defRPr>
      </a:lvl7pPr>
      <a:lvl8pPr marL="3429000" indent="-230188" algn="l" rtl="0" eaLnBrk="1" fontAlgn="base" hangingPunct="1">
        <a:spcBef>
          <a:spcPct val="20000"/>
        </a:spcBef>
        <a:spcAft>
          <a:spcPct val="0"/>
        </a:spcAft>
        <a:buChar char="»"/>
        <a:defRPr kumimoji="1" sz="2000">
          <a:solidFill>
            <a:schemeClr val="tx1"/>
          </a:solidFill>
          <a:latin typeface="+mn-lt"/>
          <a:ea typeface="+mn-ea"/>
        </a:defRPr>
      </a:lvl8pPr>
      <a:lvl9pPr marL="3886200" indent="-230188"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pSp>
        <p:nvGrpSpPr>
          <p:cNvPr id="1026" name="Group 89">
            <a:extLst>
              <a:ext uri="{FF2B5EF4-FFF2-40B4-BE49-F238E27FC236}">
                <a16:creationId xmlns:a16="http://schemas.microsoft.com/office/drawing/2014/main" id="{8C47D24A-D096-4910-912B-BCC409942B56}"/>
              </a:ext>
            </a:extLst>
          </p:cNvPr>
          <p:cNvGrpSpPr>
            <a:grpSpLocks/>
          </p:cNvGrpSpPr>
          <p:nvPr/>
        </p:nvGrpSpPr>
        <p:grpSpPr bwMode="auto">
          <a:xfrm>
            <a:off x="0" y="6400800"/>
            <a:ext cx="9906000" cy="457200"/>
            <a:chOff x="0" y="4032"/>
            <a:chExt cx="5760" cy="288"/>
          </a:xfrm>
        </p:grpSpPr>
        <p:sp>
          <p:nvSpPr>
            <p:cNvPr id="1033" name="Rectangle 86">
              <a:extLst>
                <a:ext uri="{FF2B5EF4-FFF2-40B4-BE49-F238E27FC236}">
                  <a16:creationId xmlns:a16="http://schemas.microsoft.com/office/drawing/2014/main" id="{D483C5B4-19B9-4A98-8B76-5CCB3217AC24}"/>
                </a:ext>
              </a:extLst>
            </p:cNvPr>
            <p:cNvSpPr>
              <a:spLocks noChangeArrowheads="1"/>
            </p:cNvSpPr>
            <p:nvPr userDrawn="1"/>
          </p:nvSpPr>
          <p:spPr bwMode="gray">
            <a:xfrm>
              <a:off x="0" y="4128"/>
              <a:ext cx="5760" cy="19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34" name="Freeform 88">
              <a:extLst>
                <a:ext uri="{FF2B5EF4-FFF2-40B4-BE49-F238E27FC236}">
                  <a16:creationId xmlns:a16="http://schemas.microsoft.com/office/drawing/2014/main" id="{45F12B7F-0F26-43EA-8385-76E088DAD1A8}"/>
                </a:ext>
              </a:extLst>
            </p:cNvPr>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1027" name="Object 85">
            <a:extLst>
              <a:ext uri="{FF2B5EF4-FFF2-40B4-BE49-F238E27FC236}">
                <a16:creationId xmlns:a16="http://schemas.microsoft.com/office/drawing/2014/main" id="{F5313DC8-DBE9-47EA-AA99-669161A37B74}"/>
              </a:ext>
            </a:extLst>
          </p:cNvPr>
          <p:cNvGraphicFramePr>
            <a:graphicFrameLocks noChangeAspect="1"/>
          </p:cNvGraphicFramePr>
          <p:nvPr/>
        </p:nvGraphicFramePr>
        <p:xfrm>
          <a:off x="0" y="228600"/>
          <a:ext cx="9906000" cy="1066800"/>
        </p:xfrm>
        <a:graphic>
          <a:graphicData uri="http://schemas.openxmlformats.org/presentationml/2006/ole">
            <mc:AlternateContent xmlns:mc="http://schemas.openxmlformats.org/markup-compatibility/2006">
              <mc:Choice xmlns:v="urn:schemas-microsoft-com:vml" Requires="v">
                <p:oleObj spid="_x0000_s2295" name="Image" r:id="rId15" imgW="12977778" imgH="1955556" progId="Photoshop.Image.7">
                  <p:embed/>
                </p:oleObj>
              </mc:Choice>
              <mc:Fallback>
                <p:oleObj name="Image" r:id="rId15" imgW="12977778" imgH="1955556" progId="Photoshop.Image.7">
                  <p:embed/>
                  <p:pic>
                    <p:nvPicPr>
                      <p:cNvPr id="1027" name="Object 85">
                        <a:extLst>
                          <a:ext uri="{FF2B5EF4-FFF2-40B4-BE49-F238E27FC236}">
                            <a16:creationId xmlns:a16="http://schemas.microsoft.com/office/drawing/2014/main" id="{F5313DC8-DBE9-47EA-AA99-669161A37B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28600"/>
                        <a:ext cx="9906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a:extLst>
              <a:ext uri="{FF2B5EF4-FFF2-40B4-BE49-F238E27FC236}">
                <a16:creationId xmlns:a16="http://schemas.microsoft.com/office/drawing/2014/main" id="{E9D80E55-6655-42DA-9FE8-AB898CB27D00}"/>
              </a:ext>
            </a:extLst>
          </p:cNvPr>
          <p:cNvSpPr>
            <a:spLocks noGrp="1" noChangeArrowheads="1"/>
          </p:cNvSpPr>
          <p:nvPr>
            <p:ph type="body" idx="1"/>
          </p:nvPr>
        </p:nvSpPr>
        <p:spPr bwMode="auto">
          <a:xfrm>
            <a:off x="495300" y="1371600"/>
            <a:ext cx="8915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8B0F22B7-D2FA-403F-A8E2-B6829B4C2E5D}"/>
              </a:ext>
            </a:extLst>
          </p:cNvPr>
          <p:cNvSpPr>
            <a:spLocks noGrp="1" noChangeArrowheads="1"/>
          </p:cNvSpPr>
          <p:nvPr>
            <p:ph type="dt" sz="half" idx="2"/>
          </p:nvPr>
        </p:nvSpPr>
        <p:spPr bwMode="gray">
          <a:xfrm>
            <a:off x="495300" y="6562725"/>
            <a:ext cx="19812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solidFill>
                  <a:schemeClr val="bg1"/>
                </a:solidFill>
                <a:latin typeface="Arial" panose="020B0604020202020204" pitchFamily="34" charset="0"/>
              </a:defRPr>
            </a:lvl1pPr>
          </a:lstStyle>
          <a:p>
            <a:pPr>
              <a:defRPr/>
            </a:pPr>
            <a:endParaRPr lang="en-US"/>
          </a:p>
        </p:txBody>
      </p:sp>
      <p:sp>
        <p:nvSpPr>
          <p:cNvPr id="1029" name="Rectangle 5">
            <a:extLst>
              <a:ext uri="{FF2B5EF4-FFF2-40B4-BE49-F238E27FC236}">
                <a16:creationId xmlns:a16="http://schemas.microsoft.com/office/drawing/2014/main" id="{50ADB49E-B3FD-4BB9-A75B-55B9D30085AB}"/>
              </a:ext>
            </a:extLst>
          </p:cNvPr>
          <p:cNvSpPr>
            <a:spLocks noGrp="1" noChangeArrowheads="1"/>
          </p:cNvSpPr>
          <p:nvPr>
            <p:ph type="ftr" sz="quarter" idx="3"/>
          </p:nvPr>
        </p:nvSpPr>
        <p:spPr bwMode="gray">
          <a:xfrm>
            <a:off x="7346950" y="6477000"/>
            <a:ext cx="20637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1">
                <a:solidFill>
                  <a:schemeClr val="bg1"/>
                </a:solidFill>
                <a:latin typeface="Arial" panose="020B0604020202020204" pitchFamily="34" charset="0"/>
              </a:defRPr>
            </a:lvl1pPr>
          </a:lstStyle>
          <a:p>
            <a:pPr>
              <a:defRPr/>
            </a:pPr>
            <a:r>
              <a:rPr lang="en-US"/>
              <a:t>www.themegallery.com</a:t>
            </a:r>
          </a:p>
        </p:txBody>
      </p:sp>
      <p:sp>
        <p:nvSpPr>
          <p:cNvPr id="1030" name="Rectangle 6">
            <a:extLst>
              <a:ext uri="{FF2B5EF4-FFF2-40B4-BE49-F238E27FC236}">
                <a16:creationId xmlns:a16="http://schemas.microsoft.com/office/drawing/2014/main" id="{1397EF12-120D-4FF7-A141-7254E0D83F00}"/>
              </a:ext>
            </a:extLst>
          </p:cNvPr>
          <p:cNvSpPr>
            <a:spLocks noGrp="1" noChangeArrowheads="1"/>
          </p:cNvSpPr>
          <p:nvPr>
            <p:ph type="sldNum" sz="quarter" idx="4"/>
          </p:nvPr>
        </p:nvSpPr>
        <p:spPr bwMode="gray">
          <a:xfrm>
            <a:off x="4069027" y="6551613"/>
            <a:ext cx="23114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solidFill>
                  <a:schemeClr val="bg1"/>
                </a:solidFill>
              </a:defRPr>
            </a:lvl1pPr>
          </a:lstStyle>
          <a:p>
            <a:fld id="{62415F2A-8A5B-46EB-A220-65D1683914E8}" type="slidenum">
              <a:rPr lang="en-US" altLang="en-US"/>
              <a:pPr/>
              <a:t>‹#›</a:t>
            </a:fld>
            <a:endParaRPr lang="en-US" altLang="en-US"/>
          </a:p>
        </p:txBody>
      </p:sp>
      <p:sp>
        <p:nvSpPr>
          <p:cNvPr id="1032" name="Rectangle 2">
            <a:extLst>
              <a:ext uri="{FF2B5EF4-FFF2-40B4-BE49-F238E27FC236}">
                <a16:creationId xmlns:a16="http://schemas.microsoft.com/office/drawing/2014/main" id="{A4984F99-60EB-4283-B299-078268A8207F}"/>
              </a:ext>
            </a:extLst>
          </p:cNvPr>
          <p:cNvSpPr>
            <a:spLocks noGrp="1" noChangeArrowheads="1"/>
          </p:cNvSpPr>
          <p:nvPr>
            <p:ph type="title"/>
          </p:nvPr>
        </p:nvSpPr>
        <p:spPr bwMode="gray">
          <a:xfrm>
            <a:off x="825500" y="503238"/>
            <a:ext cx="850265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233526271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dt="0"/>
  <p:txStyles>
    <p:title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defRPr>
      </a:lvl2pPr>
      <a:lvl3pPr algn="l" rtl="0" eaLnBrk="0" fontAlgn="base" hangingPunct="0">
        <a:spcBef>
          <a:spcPct val="0"/>
        </a:spcBef>
        <a:spcAft>
          <a:spcPct val="0"/>
        </a:spcAft>
        <a:defRPr sz="2800" b="1">
          <a:solidFill>
            <a:schemeClr val="tx1"/>
          </a:solidFill>
          <a:latin typeface="Arial" panose="020B0604020202020204" pitchFamily="34" charset="0"/>
        </a:defRPr>
      </a:lvl3pPr>
      <a:lvl4pPr algn="l" rtl="0" eaLnBrk="0" fontAlgn="base" hangingPunct="0">
        <a:spcBef>
          <a:spcPct val="0"/>
        </a:spcBef>
        <a:spcAft>
          <a:spcPct val="0"/>
        </a:spcAft>
        <a:defRPr sz="2800" b="1">
          <a:solidFill>
            <a:schemeClr val="tx1"/>
          </a:solidFill>
          <a:latin typeface="Arial" panose="020B0604020202020204" pitchFamily="34" charset="0"/>
        </a:defRPr>
      </a:lvl4pPr>
      <a:lvl5pPr algn="l" rtl="0" eaLnBrk="0" fontAlgn="base" hangingPunct="0">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901" y="228603"/>
            <a:ext cx="9060933" cy="607923"/>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21889" y="1447800"/>
            <a:ext cx="9060932" cy="162570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356883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ransition>
    <p:fade/>
  </p:transition>
  <p:txStyles>
    <p:titleStyle>
      <a:lvl1pPr algn="l" defTabSz="741838" rtl="0" eaLnBrk="1" latinLnBrk="0" hangingPunct="1">
        <a:lnSpc>
          <a:spcPct val="90000"/>
        </a:lnSpc>
        <a:spcBef>
          <a:spcPct val="0"/>
        </a:spcBef>
        <a:buNone/>
        <a:defRPr lang="en-US" sz="4389" b="0" kern="1200" cap="none" spc="-81"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80774" indent="-280774" algn="l" defTabSz="741838" rtl="0" eaLnBrk="1" latinLnBrk="0" hangingPunct="1">
        <a:lnSpc>
          <a:spcPct val="90000"/>
        </a:lnSpc>
        <a:spcBef>
          <a:spcPct val="20000"/>
        </a:spcBef>
        <a:buSzPct val="90000"/>
        <a:buFont typeface="Arial" pitchFamily="34" charset="0"/>
        <a:buChar char="•"/>
        <a:defRPr sz="2601"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11326" indent="-230545" algn="l" defTabSz="741838" rtl="0" eaLnBrk="1" latinLnBrk="0" hangingPunct="1">
        <a:lnSpc>
          <a:spcPct val="90000"/>
        </a:lnSpc>
        <a:spcBef>
          <a:spcPct val="20000"/>
        </a:spcBef>
        <a:buSzPct val="90000"/>
        <a:buFont typeface="Arial" pitchFamily="34" charset="0"/>
        <a:buChar char="•"/>
        <a:tabLst>
          <a:tab pos="511326" algn="l"/>
        </a:tabLst>
        <a:defRPr sz="227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741868" indent="-230545" algn="l" defTabSz="741838" rtl="0" eaLnBrk="1" latinLnBrk="0" hangingPunct="1">
        <a:lnSpc>
          <a:spcPct val="90000"/>
        </a:lnSpc>
        <a:spcBef>
          <a:spcPct val="20000"/>
        </a:spcBef>
        <a:buSzPct val="90000"/>
        <a:buFont typeface="Arial" pitchFamily="34" charset="0"/>
        <a:buChar char="•"/>
        <a:defRPr sz="195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202963" indent="-181607" algn="l" defTabSz="741838" rtl="0" eaLnBrk="1" latinLnBrk="0" hangingPunct="1">
        <a:lnSpc>
          <a:spcPct val="90000"/>
        </a:lnSpc>
        <a:spcBef>
          <a:spcPct val="20000"/>
        </a:spcBef>
        <a:buSzPct val="90000"/>
        <a:buFont typeface="Arial" pitchFamily="34" charset="0"/>
        <a:buChar char="•"/>
        <a:tabLst>
          <a:tab pos="741868" algn="l"/>
        </a:tabLst>
        <a:defRPr sz="16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389719" indent="-186757" algn="l" defTabSz="741838" rtl="0" eaLnBrk="1" latinLnBrk="0" hangingPunct="1">
        <a:lnSpc>
          <a:spcPct val="90000"/>
        </a:lnSpc>
        <a:spcBef>
          <a:spcPct val="20000"/>
        </a:spcBef>
        <a:buSzPct val="90000"/>
        <a:buFont typeface="Arial" pitchFamily="34" charset="0"/>
        <a:buChar char="•"/>
        <a:defRPr sz="16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040059" indent="-185459" algn="l" defTabSz="741838" rtl="0" eaLnBrk="1" latinLnBrk="0" hangingPunct="1">
        <a:spcBef>
          <a:spcPct val="20000"/>
        </a:spcBef>
        <a:buFont typeface="Arial" pitchFamily="34" charset="0"/>
        <a:buChar char="•"/>
        <a:defRPr sz="1625" kern="1200">
          <a:solidFill>
            <a:schemeClr val="tx1"/>
          </a:solidFill>
          <a:latin typeface="+mn-lt"/>
          <a:ea typeface="+mn-ea"/>
          <a:cs typeface="+mn-cs"/>
        </a:defRPr>
      </a:lvl6pPr>
      <a:lvl7pPr marL="2410981" indent="-185459" algn="l" defTabSz="741838" rtl="0" eaLnBrk="1" latinLnBrk="0" hangingPunct="1">
        <a:spcBef>
          <a:spcPct val="20000"/>
        </a:spcBef>
        <a:buFont typeface="Arial" pitchFamily="34" charset="0"/>
        <a:buChar char="•"/>
        <a:defRPr sz="1625" kern="1200">
          <a:solidFill>
            <a:schemeClr val="tx1"/>
          </a:solidFill>
          <a:latin typeface="+mn-lt"/>
          <a:ea typeface="+mn-ea"/>
          <a:cs typeface="+mn-cs"/>
        </a:defRPr>
      </a:lvl7pPr>
      <a:lvl8pPr marL="2781901" indent="-185459" algn="l" defTabSz="741838" rtl="0" eaLnBrk="1" latinLnBrk="0" hangingPunct="1">
        <a:spcBef>
          <a:spcPct val="20000"/>
        </a:spcBef>
        <a:buFont typeface="Arial" pitchFamily="34" charset="0"/>
        <a:buChar char="•"/>
        <a:defRPr sz="1625" kern="1200">
          <a:solidFill>
            <a:schemeClr val="tx1"/>
          </a:solidFill>
          <a:latin typeface="+mn-lt"/>
          <a:ea typeface="+mn-ea"/>
          <a:cs typeface="+mn-cs"/>
        </a:defRPr>
      </a:lvl8pPr>
      <a:lvl9pPr marL="3152823" indent="-185459" algn="l" defTabSz="741838" rtl="0" eaLnBrk="1" latinLnBrk="0" hangingPunct="1">
        <a:spcBef>
          <a:spcPct val="20000"/>
        </a:spcBef>
        <a:buFont typeface="Arial" pitchFamily="34" charset="0"/>
        <a:buChar char="•"/>
        <a:defRPr sz="1625" kern="1200">
          <a:solidFill>
            <a:schemeClr val="tx1"/>
          </a:solidFill>
          <a:latin typeface="+mn-lt"/>
          <a:ea typeface="+mn-ea"/>
          <a:cs typeface="+mn-cs"/>
        </a:defRPr>
      </a:lvl9pPr>
    </p:bodyStyle>
    <p:otherStyle>
      <a:defPPr>
        <a:defRPr lang="en-US"/>
      </a:defPPr>
      <a:lvl1pPr marL="0" algn="l" defTabSz="741838" rtl="0" eaLnBrk="1" latinLnBrk="0" hangingPunct="1">
        <a:defRPr sz="1463" kern="1200">
          <a:solidFill>
            <a:schemeClr val="tx1"/>
          </a:solidFill>
          <a:latin typeface="+mn-lt"/>
          <a:ea typeface="+mn-ea"/>
          <a:cs typeface="+mn-cs"/>
        </a:defRPr>
      </a:lvl1pPr>
      <a:lvl2pPr marL="370921" algn="l" defTabSz="741838" rtl="0" eaLnBrk="1" latinLnBrk="0" hangingPunct="1">
        <a:defRPr sz="1463" kern="1200">
          <a:solidFill>
            <a:schemeClr val="tx1"/>
          </a:solidFill>
          <a:latin typeface="+mn-lt"/>
          <a:ea typeface="+mn-ea"/>
          <a:cs typeface="+mn-cs"/>
        </a:defRPr>
      </a:lvl2pPr>
      <a:lvl3pPr marL="741838" algn="l" defTabSz="741838" rtl="0" eaLnBrk="1" latinLnBrk="0" hangingPunct="1">
        <a:defRPr sz="1463" kern="1200">
          <a:solidFill>
            <a:schemeClr val="tx1"/>
          </a:solidFill>
          <a:latin typeface="+mn-lt"/>
          <a:ea typeface="+mn-ea"/>
          <a:cs typeface="+mn-cs"/>
        </a:defRPr>
      </a:lvl3pPr>
      <a:lvl4pPr marL="1112763" algn="l" defTabSz="741838" rtl="0" eaLnBrk="1" latinLnBrk="0" hangingPunct="1">
        <a:defRPr sz="1463" kern="1200">
          <a:solidFill>
            <a:schemeClr val="tx1"/>
          </a:solidFill>
          <a:latin typeface="+mn-lt"/>
          <a:ea typeface="+mn-ea"/>
          <a:cs typeface="+mn-cs"/>
        </a:defRPr>
      </a:lvl4pPr>
      <a:lvl5pPr marL="1483682" algn="l" defTabSz="741838" rtl="0" eaLnBrk="1" latinLnBrk="0" hangingPunct="1">
        <a:defRPr sz="1463" kern="1200">
          <a:solidFill>
            <a:schemeClr val="tx1"/>
          </a:solidFill>
          <a:latin typeface="+mn-lt"/>
          <a:ea typeface="+mn-ea"/>
          <a:cs typeface="+mn-cs"/>
        </a:defRPr>
      </a:lvl5pPr>
      <a:lvl6pPr marL="1854601" algn="l" defTabSz="741838" rtl="0" eaLnBrk="1" latinLnBrk="0" hangingPunct="1">
        <a:defRPr sz="1463" kern="1200">
          <a:solidFill>
            <a:schemeClr val="tx1"/>
          </a:solidFill>
          <a:latin typeface="+mn-lt"/>
          <a:ea typeface="+mn-ea"/>
          <a:cs typeface="+mn-cs"/>
        </a:defRPr>
      </a:lvl6pPr>
      <a:lvl7pPr marL="2225521" algn="l" defTabSz="741838" rtl="0" eaLnBrk="1" latinLnBrk="0" hangingPunct="1">
        <a:defRPr sz="1463" kern="1200">
          <a:solidFill>
            <a:schemeClr val="tx1"/>
          </a:solidFill>
          <a:latin typeface="+mn-lt"/>
          <a:ea typeface="+mn-ea"/>
          <a:cs typeface="+mn-cs"/>
        </a:defRPr>
      </a:lvl7pPr>
      <a:lvl8pPr marL="2596441" algn="l" defTabSz="741838" rtl="0" eaLnBrk="1" latinLnBrk="0" hangingPunct="1">
        <a:defRPr sz="1463" kern="1200">
          <a:solidFill>
            <a:schemeClr val="tx1"/>
          </a:solidFill>
          <a:latin typeface="+mn-lt"/>
          <a:ea typeface="+mn-ea"/>
          <a:cs typeface="+mn-cs"/>
        </a:defRPr>
      </a:lvl8pPr>
      <a:lvl9pPr marL="2967360" algn="l" defTabSz="741838"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2.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29.emf"/><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0.jpeg"/><Relationship Id="rId20"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24" Type="http://schemas.openxmlformats.org/officeDocument/2006/relationships/image" Target="../media/image27.jpeg"/><Relationship Id="rId5" Type="http://schemas.openxmlformats.org/officeDocument/2006/relationships/image" Target="../media/image9.wmf"/><Relationship Id="rId15" Type="http://schemas.openxmlformats.org/officeDocument/2006/relationships/image" Target="../media/image19.jpg"/><Relationship Id="rId23" Type="http://schemas.openxmlformats.org/officeDocument/2006/relationships/image" Target="../media/image26.jpeg"/><Relationship Id="rId10" Type="http://schemas.openxmlformats.org/officeDocument/2006/relationships/image" Target="../media/image14.jpeg"/><Relationship Id="rId19" Type="http://schemas.openxmlformats.org/officeDocument/2006/relationships/image" Target="../media/image23.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g"/><Relationship Id="rId22"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37.jpeg"/><Relationship Id="rId5" Type="http://schemas.openxmlformats.org/officeDocument/2006/relationships/image" Target="../media/image32.png"/><Relationship Id="rId10" Type="http://schemas.openxmlformats.org/officeDocument/2006/relationships/image" Target="../media/image36.jpeg"/><Relationship Id="rId4" Type="http://schemas.openxmlformats.org/officeDocument/2006/relationships/chart" Target="../charts/chart1.xml"/><Relationship Id="rId9"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hyperlink" Target="https://ja.wikipedia.org/wiki/%E3%83%95%E3%82%A1%E3%82%A4%E3%83%AB:Qr_code.png" TargetMode="External"/><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notesSlide" Target="../notesSlides/notesSlide8.xml"/><Relationship Id="rId16"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jpe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18" Type="http://schemas.openxmlformats.org/officeDocument/2006/relationships/image" Target="../media/image74.emf"/><Relationship Id="rId26" Type="http://schemas.openxmlformats.org/officeDocument/2006/relationships/image" Target="../media/image81.png"/><Relationship Id="rId3" Type="http://schemas.openxmlformats.org/officeDocument/2006/relationships/chart" Target="../charts/chart2.xml"/><Relationship Id="rId21" Type="http://schemas.openxmlformats.org/officeDocument/2006/relationships/image" Target="../media/image77.jpeg"/><Relationship Id="rId7" Type="http://schemas.openxmlformats.org/officeDocument/2006/relationships/image" Target="../media/image66.jpeg"/><Relationship Id="rId12" Type="http://schemas.openxmlformats.org/officeDocument/2006/relationships/image" Target="../media/image71.png"/><Relationship Id="rId17" Type="http://schemas.microsoft.com/office/2007/relationships/hdphoto" Target="../media/hdphoto5.wdp"/><Relationship Id="rId25" Type="http://schemas.openxmlformats.org/officeDocument/2006/relationships/image" Target="../media/image80.jpg"/><Relationship Id="rId2" Type="http://schemas.openxmlformats.org/officeDocument/2006/relationships/notesSlide" Target="../notesSlides/notesSlide9.xml"/><Relationship Id="rId16" Type="http://schemas.openxmlformats.org/officeDocument/2006/relationships/image" Target="../media/image73.png"/><Relationship Id="rId20"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jpeg"/><Relationship Id="rId24" Type="http://schemas.openxmlformats.org/officeDocument/2006/relationships/image" Target="../media/image79.jpg"/><Relationship Id="rId5" Type="http://schemas.openxmlformats.org/officeDocument/2006/relationships/image" Target="../media/image64.png"/><Relationship Id="rId15" Type="http://schemas.openxmlformats.org/officeDocument/2006/relationships/image" Target="../media/image12.png"/><Relationship Id="rId23" Type="http://schemas.microsoft.com/office/2007/relationships/hdphoto" Target="../media/hdphoto6.wdp"/><Relationship Id="rId10" Type="http://schemas.openxmlformats.org/officeDocument/2006/relationships/image" Target="../media/image69.jpeg"/><Relationship Id="rId19" Type="http://schemas.openxmlformats.org/officeDocument/2006/relationships/image" Target="../media/image75.png"/><Relationship Id="rId4" Type="http://schemas.openxmlformats.org/officeDocument/2006/relationships/image" Target="../media/image63.png"/><Relationship Id="rId9" Type="http://schemas.openxmlformats.org/officeDocument/2006/relationships/image" Target="../media/image68.jpeg"/><Relationship Id="rId14" Type="http://schemas.microsoft.com/office/2007/relationships/hdphoto" Target="../media/hdphoto4.wdp"/><Relationship Id="rId22"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704689" y="260649"/>
            <a:ext cx="8496622" cy="855958"/>
          </a:xfrm>
          <a:prstGeom prst="rect">
            <a:avLst/>
          </a:prstGeom>
          <a:solidFill>
            <a:srgbClr val="000099"/>
          </a:solidFill>
          <a:ln w="57150" algn="ctr">
            <a:noFill/>
            <a:miter lim="800000"/>
            <a:headEnd/>
            <a:tailEnd type="none" w="lg" len="lg"/>
          </a:ln>
          <a:effectLst/>
          <a:extLst/>
        </p:spPr>
        <p:txBody>
          <a:bodyPr wrap="square" tIns="180000" bIns="18000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lgn="ctr" eaLnBrk="1" hangingPunct="1">
              <a:spcBef>
                <a:spcPct val="50000"/>
              </a:spcBef>
              <a:buFontTx/>
              <a:buNone/>
              <a:defRPr/>
            </a:pPr>
            <a:r>
              <a:rPr lang="en-US" altLang="ja-JP" dirty="0">
                <a:solidFill>
                  <a:schemeClr val="bg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FACTORY IT SYSTEMS STANDARDIZATION</a:t>
            </a:r>
            <a:endParaRPr lang="ja-JP" altLang="en-US" sz="3600" dirty="0">
              <a:solidFill>
                <a:schemeClr val="bg1"/>
              </a:solidFill>
              <a:latin typeface="HGP創英角ｺﾞｼｯｸUB" panose="020B0900000000000000" pitchFamily="50" charset="-128"/>
              <a:ea typeface="HGP創英角ｺﾞｼｯｸUB" panose="020B0900000000000000" pitchFamily="50" charset="-128"/>
              <a:cs typeface="Meiryo UI" panose="020B0604030504040204" pitchFamily="50" charset="-128"/>
            </a:endParaRPr>
          </a:p>
        </p:txBody>
      </p:sp>
      <p:sp>
        <p:nvSpPr>
          <p:cNvPr id="222" name="AutoShape 55">
            <a:extLst>
              <a:ext uri="{FF2B5EF4-FFF2-40B4-BE49-F238E27FC236}">
                <a16:creationId xmlns:a16="http://schemas.microsoft.com/office/drawing/2014/main" id="{A3EEAAD1-B903-4D0C-8C3F-23EF0607E363}"/>
              </a:ext>
            </a:extLst>
          </p:cNvPr>
          <p:cNvSpPr>
            <a:spLocks noChangeArrowheads="1"/>
          </p:cNvSpPr>
          <p:nvPr/>
        </p:nvSpPr>
        <p:spPr bwMode="gray">
          <a:xfrm>
            <a:off x="915164" y="2222394"/>
            <a:ext cx="741511" cy="346075"/>
          </a:xfrm>
          <a:prstGeom prst="diamond">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en-US" altLang="en-US" sz="2000" b="0" i="0" u="none" strike="noStrike" kern="0" cap="none" spc="0" normalizeH="0" baseline="0" noProof="0">
              <a:ln>
                <a:noFill/>
              </a:ln>
              <a:solidFill>
                <a:srgbClr val="000000"/>
              </a:solidFill>
              <a:effectLst/>
              <a:uLnTx/>
              <a:uFillTx/>
              <a:latin typeface="HGPSoeiKakugothicUB" panose="020B0900000000000000" pitchFamily="34" charset="-128"/>
              <a:ea typeface="HGPSoeiKakugothicUB" panose="020B0900000000000000" pitchFamily="34" charset="-128"/>
            </a:endParaRPr>
          </a:p>
        </p:txBody>
      </p:sp>
      <p:sp>
        <p:nvSpPr>
          <p:cNvPr id="223" name="Text Box 57">
            <a:extLst>
              <a:ext uri="{FF2B5EF4-FFF2-40B4-BE49-F238E27FC236}">
                <a16:creationId xmlns:a16="http://schemas.microsoft.com/office/drawing/2014/main" id="{D79ADCBE-9FF4-4875-BCF9-11A9D6B200FB}"/>
              </a:ext>
            </a:extLst>
          </p:cNvPr>
          <p:cNvSpPr txBox="1">
            <a:spLocks noChangeArrowheads="1"/>
          </p:cNvSpPr>
          <p:nvPr/>
        </p:nvSpPr>
        <p:spPr bwMode="gray">
          <a:xfrm>
            <a:off x="1101004" y="2201694"/>
            <a:ext cx="267768" cy="400110"/>
          </a:xfrm>
          <a:prstGeom prst="rect">
            <a:avLst/>
          </a:prstGeom>
          <a:noFill/>
          <a:ln>
            <a:noFill/>
          </a:ln>
          <a:extLst/>
        </p:spPr>
        <p:txBody>
          <a:bodyPr wrap="square" anchor="ctr">
            <a:spAutoFit/>
          </a:bodyPr>
          <a:lstStyle>
            <a:defPPr>
              <a:defRPr lang="en-US"/>
            </a:defPPr>
            <a:lvl1pPr algn="ctr" rtl="0" fontAlgn="base">
              <a:spcBef>
                <a:spcPct val="0"/>
              </a:spcBef>
              <a:spcAft>
                <a:spcPct val="0"/>
              </a:spcAft>
              <a:defRPr b="1" kern="1200">
                <a:solidFill>
                  <a:schemeClr val="bg1"/>
                </a:solidFill>
                <a:latin typeface="Arial" charset="0"/>
                <a:ea typeface="+mn-ea"/>
                <a:cs typeface="Arial" charset="0"/>
              </a:defRPr>
            </a:lvl1pPr>
            <a:lvl2pPr marL="457200" algn="ctr" rtl="0" fontAlgn="base">
              <a:spcBef>
                <a:spcPct val="0"/>
              </a:spcBef>
              <a:spcAft>
                <a:spcPct val="0"/>
              </a:spcAft>
              <a:defRPr b="1" kern="1200">
                <a:solidFill>
                  <a:schemeClr val="bg1"/>
                </a:solidFill>
                <a:latin typeface="Arial" charset="0"/>
                <a:ea typeface="+mn-ea"/>
                <a:cs typeface="Arial" charset="0"/>
              </a:defRPr>
            </a:lvl2pPr>
            <a:lvl3pPr marL="914400" algn="ctr" rtl="0" fontAlgn="base">
              <a:spcBef>
                <a:spcPct val="0"/>
              </a:spcBef>
              <a:spcAft>
                <a:spcPct val="0"/>
              </a:spcAft>
              <a:defRPr b="1" kern="1200">
                <a:solidFill>
                  <a:schemeClr val="bg1"/>
                </a:solidFill>
                <a:latin typeface="Arial" charset="0"/>
                <a:ea typeface="+mn-ea"/>
                <a:cs typeface="Arial" charset="0"/>
              </a:defRPr>
            </a:lvl3pPr>
            <a:lvl4pPr marL="1371600" algn="ctr" rtl="0" fontAlgn="base">
              <a:spcBef>
                <a:spcPct val="0"/>
              </a:spcBef>
              <a:spcAft>
                <a:spcPct val="0"/>
              </a:spcAft>
              <a:defRPr b="1" kern="1200">
                <a:solidFill>
                  <a:schemeClr val="bg1"/>
                </a:solidFill>
                <a:latin typeface="Arial" charset="0"/>
                <a:ea typeface="+mn-ea"/>
                <a:cs typeface="Arial" charset="0"/>
              </a:defRPr>
            </a:lvl4pPr>
            <a:lvl5pPr marL="1828800" algn="ctr" rtl="0" fontAlgn="base">
              <a:spcBef>
                <a:spcPct val="0"/>
              </a:spcBef>
              <a:spcAft>
                <a:spcPct val="0"/>
              </a:spcAft>
              <a:defRPr b="1" kern="1200">
                <a:solidFill>
                  <a:schemeClr val="bg1"/>
                </a:solidFill>
                <a:latin typeface="Arial" charset="0"/>
                <a:ea typeface="+mn-ea"/>
                <a:cs typeface="Arial" charset="0"/>
              </a:defRPr>
            </a:lvl5pPr>
            <a:lvl6pPr marL="2286000" algn="l" defTabSz="914400" rtl="0" eaLnBrk="1" latinLnBrk="0" hangingPunct="1">
              <a:defRPr b="1" kern="1200">
                <a:solidFill>
                  <a:schemeClr val="bg1"/>
                </a:solidFill>
                <a:latin typeface="Arial" charset="0"/>
                <a:ea typeface="+mn-ea"/>
                <a:cs typeface="Arial" charset="0"/>
              </a:defRPr>
            </a:lvl6pPr>
            <a:lvl7pPr marL="2743200" algn="l" defTabSz="914400" rtl="0" eaLnBrk="1" latinLnBrk="0" hangingPunct="1">
              <a:defRPr b="1" kern="1200">
                <a:solidFill>
                  <a:schemeClr val="bg1"/>
                </a:solidFill>
                <a:latin typeface="Arial" charset="0"/>
                <a:ea typeface="+mn-ea"/>
                <a:cs typeface="Arial" charset="0"/>
              </a:defRPr>
            </a:lvl7pPr>
            <a:lvl8pPr marL="3200400" algn="l" defTabSz="914400" rtl="0" eaLnBrk="1" latinLnBrk="0" hangingPunct="1">
              <a:defRPr b="1" kern="1200">
                <a:solidFill>
                  <a:schemeClr val="bg1"/>
                </a:solidFill>
                <a:latin typeface="Arial" charset="0"/>
                <a:ea typeface="+mn-ea"/>
                <a:cs typeface="Arial" charset="0"/>
              </a:defRPr>
            </a:lvl8pPr>
            <a:lvl9pPr marL="3657600" algn="l" defTabSz="914400" rtl="0" eaLnBrk="1" latinLnBrk="0" hangingPunct="1">
              <a:defRPr b="1" kern="1200">
                <a:solidFill>
                  <a:schemeClr val="bg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1</a:t>
            </a:r>
          </a:p>
        </p:txBody>
      </p:sp>
      <p:sp>
        <p:nvSpPr>
          <p:cNvPr id="224" name="AutoShape 22">
            <a:extLst>
              <a:ext uri="{FF2B5EF4-FFF2-40B4-BE49-F238E27FC236}">
                <a16:creationId xmlns:a16="http://schemas.microsoft.com/office/drawing/2014/main" id="{EB7690AC-8034-4A55-84C3-76507FF589C8}"/>
              </a:ext>
            </a:extLst>
          </p:cNvPr>
          <p:cNvSpPr>
            <a:spLocks noChangeArrowheads="1"/>
          </p:cNvSpPr>
          <p:nvPr/>
        </p:nvSpPr>
        <p:spPr bwMode="gray">
          <a:xfrm>
            <a:off x="1784648" y="1628800"/>
            <a:ext cx="5418829" cy="427038"/>
          </a:xfrm>
          <a:prstGeom prst="roundRect">
            <a:avLst>
              <a:gd name="adj" fmla="val 50000"/>
            </a:avLst>
          </a:prstGeom>
          <a:solidFill>
            <a:srgbClr val="FFFF00"/>
          </a:solidFill>
          <a:ln w="254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CONTENTS</a:t>
            </a:r>
          </a:p>
        </p:txBody>
      </p:sp>
      <p:sp>
        <p:nvSpPr>
          <p:cNvPr id="225" name="AutoShape 54">
            <a:extLst>
              <a:ext uri="{FF2B5EF4-FFF2-40B4-BE49-F238E27FC236}">
                <a16:creationId xmlns:a16="http://schemas.microsoft.com/office/drawing/2014/main" id="{45CD9B48-0A97-4C0D-A6DE-475BD32F0A3D}"/>
              </a:ext>
            </a:extLst>
          </p:cNvPr>
          <p:cNvSpPr>
            <a:spLocks noChangeArrowheads="1"/>
          </p:cNvSpPr>
          <p:nvPr/>
        </p:nvSpPr>
        <p:spPr bwMode="gray">
          <a:xfrm>
            <a:off x="1799386" y="3116094"/>
            <a:ext cx="5404091"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Approach &amp; Factory IT Systems Issue </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26" name="AutoShape 55">
            <a:extLst>
              <a:ext uri="{FF2B5EF4-FFF2-40B4-BE49-F238E27FC236}">
                <a16:creationId xmlns:a16="http://schemas.microsoft.com/office/drawing/2014/main" id="{AC4B2DA7-3025-425E-92C0-0416A015CF3D}"/>
              </a:ext>
            </a:extLst>
          </p:cNvPr>
          <p:cNvSpPr>
            <a:spLocks noChangeArrowheads="1"/>
          </p:cNvSpPr>
          <p:nvPr/>
        </p:nvSpPr>
        <p:spPr bwMode="gray">
          <a:xfrm>
            <a:off x="933826" y="2672030"/>
            <a:ext cx="710344" cy="346075"/>
          </a:xfrm>
          <a:prstGeom prst="diamond">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2</a:t>
            </a:r>
          </a:p>
        </p:txBody>
      </p:sp>
      <p:sp>
        <p:nvSpPr>
          <p:cNvPr id="227" name="AutoShape 55">
            <a:extLst>
              <a:ext uri="{FF2B5EF4-FFF2-40B4-BE49-F238E27FC236}">
                <a16:creationId xmlns:a16="http://schemas.microsoft.com/office/drawing/2014/main" id="{3CAF8DC8-898D-47F5-B31B-2E5FADE670CB}"/>
              </a:ext>
            </a:extLst>
          </p:cNvPr>
          <p:cNvSpPr>
            <a:spLocks noChangeArrowheads="1"/>
          </p:cNvSpPr>
          <p:nvPr/>
        </p:nvSpPr>
        <p:spPr bwMode="gray">
          <a:xfrm>
            <a:off x="955661" y="3126227"/>
            <a:ext cx="709045" cy="346074"/>
          </a:xfrm>
          <a:prstGeom prst="diamond">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3</a:t>
            </a:r>
          </a:p>
        </p:txBody>
      </p:sp>
      <p:sp>
        <p:nvSpPr>
          <p:cNvPr id="228" name="AutoShape 54">
            <a:extLst>
              <a:ext uri="{FF2B5EF4-FFF2-40B4-BE49-F238E27FC236}">
                <a16:creationId xmlns:a16="http://schemas.microsoft.com/office/drawing/2014/main" id="{1F19B7F3-FE18-4565-A3E1-3453165167EB}"/>
              </a:ext>
            </a:extLst>
          </p:cNvPr>
          <p:cNvSpPr>
            <a:spLocks noChangeArrowheads="1"/>
          </p:cNvSpPr>
          <p:nvPr/>
        </p:nvSpPr>
        <p:spPr bwMode="gray">
          <a:xfrm>
            <a:off x="7333638" y="2172792"/>
            <a:ext cx="1579802"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Slide 01</a:t>
            </a:r>
          </a:p>
        </p:txBody>
      </p:sp>
      <p:sp>
        <p:nvSpPr>
          <p:cNvPr id="229" name="AutoShape 54">
            <a:extLst>
              <a:ext uri="{FF2B5EF4-FFF2-40B4-BE49-F238E27FC236}">
                <a16:creationId xmlns:a16="http://schemas.microsoft.com/office/drawing/2014/main" id="{060207AC-03F4-48A1-9699-4DD5AEA79B5E}"/>
              </a:ext>
            </a:extLst>
          </p:cNvPr>
          <p:cNvSpPr>
            <a:spLocks noChangeArrowheads="1"/>
          </p:cNvSpPr>
          <p:nvPr/>
        </p:nvSpPr>
        <p:spPr bwMode="gray">
          <a:xfrm>
            <a:off x="7333638" y="2645758"/>
            <a:ext cx="1579802"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Slide 02 </a:t>
            </a:r>
          </a:p>
        </p:txBody>
      </p:sp>
      <p:sp>
        <p:nvSpPr>
          <p:cNvPr id="230" name="AutoShape 54">
            <a:extLst>
              <a:ext uri="{FF2B5EF4-FFF2-40B4-BE49-F238E27FC236}">
                <a16:creationId xmlns:a16="http://schemas.microsoft.com/office/drawing/2014/main" id="{2F768D92-F224-4B27-981B-AA8B6C6A183D}"/>
              </a:ext>
            </a:extLst>
          </p:cNvPr>
          <p:cNvSpPr>
            <a:spLocks noChangeArrowheads="1"/>
          </p:cNvSpPr>
          <p:nvPr/>
        </p:nvSpPr>
        <p:spPr bwMode="gray">
          <a:xfrm>
            <a:off x="7333637" y="3116094"/>
            <a:ext cx="1579803"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Slide 03-04</a:t>
            </a:r>
          </a:p>
        </p:txBody>
      </p:sp>
      <p:sp>
        <p:nvSpPr>
          <p:cNvPr id="231" name="AutoShape 55">
            <a:extLst>
              <a:ext uri="{FF2B5EF4-FFF2-40B4-BE49-F238E27FC236}">
                <a16:creationId xmlns:a16="http://schemas.microsoft.com/office/drawing/2014/main" id="{1D55965C-7063-4952-A6FC-36E188EBB2FB}"/>
              </a:ext>
            </a:extLst>
          </p:cNvPr>
          <p:cNvSpPr>
            <a:spLocks noChangeArrowheads="1"/>
          </p:cNvSpPr>
          <p:nvPr/>
        </p:nvSpPr>
        <p:spPr bwMode="gray">
          <a:xfrm>
            <a:off x="952486" y="4062807"/>
            <a:ext cx="709045" cy="346074"/>
          </a:xfrm>
          <a:prstGeom prst="diamond">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kern="0" dirty="0">
                <a:solidFill>
                  <a:sysClr val="windowText" lastClr="000000"/>
                </a:solidFill>
                <a:latin typeface="HGPSoeiKakugothicUB" panose="020B0900000000000000" pitchFamily="34" charset="-128"/>
                <a:ea typeface="HGPSoeiKakugothicUB" panose="020B0900000000000000" pitchFamily="34" charset="-128"/>
                <a:cs typeface="Arial" panose="020B0604020202020204" pitchFamily="34" charset="0"/>
              </a:rPr>
              <a:t>5</a:t>
            </a:r>
            <a:endParaRPr kumimoji="1" lang="en-US" sz="2000" b="1"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2" name="AutoShape 54">
            <a:extLst>
              <a:ext uri="{FF2B5EF4-FFF2-40B4-BE49-F238E27FC236}">
                <a16:creationId xmlns:a16="http://schemas.microsoft.com/office/drawing/2014/main" id="{4567FC00-356A-4CCE-B7A3-516A826CA0A9}"/>
              </a:ext>
            </a:extLst>
          </p:cNvPr>
          <p:cNvSpPr>
            <a:spLocks noChangeArrowheads="1"/>
          </p:cNvSpPr>
          <p:nvPr/>
        </p:nvSpPr>
        <p:spPr bwMode="gray">
          <a:xfrm>
            <a:off x="7330462" y="4043366"/>
            <a:ext cx="1583269"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Slide 09-10</a:t>
            </a:r>
          </a:p>
        </p:txBody>
      </p:sp>
      <p:sp>
        <p:nvSpPr>
          <p:cNvPr id="233" name="AutoShape 54">
            <a:extLst>
              <a:ext uri="{FF2B5EF4-FFF2-40B4-BE49-F238E27FC236}">
                <a16:creationId xmlns:a16="http://schemas.microsoft.com/office/drawing/2014/main" id="{CE4A8EC4-E87E-49B3-B5E7-6273B0CEC9DA}"/>
              </a:ext>
            </a:extLst>
          </p:cNvPr>
          <p:cNvSpPr>
            <a:spLocks noChangeArrowheads="1"/>
          </p:cNvSpPr>
          <p:nvPr/>
        </p:nvSpPr>
        <p:spPr bwMode="gray">
          <a:xfrm>
            <a:off x="1799386" y="2166442"/>
            <a:ext cx="5404091"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lvl="0">
              <a:defRPr/>
            </a:pPr>
            <a:r>
              <a:rPr kumimoji="1" lang="en-US" altLang="ja-JP" sz="2000" dirty="0">
                <a:latin typeface="HGPSoeiKakugothicUB" panose="020B0900000000000000" pitchFamily="34" charset="-128"/>
                <a:ea typeface="HGPSoeiKakugothicUB" panose="020B0900000000000000" pitchFamily="34" charset="-128"/>
                <a:cs typeface="Arial" panose="020B0604020202020204" pitchFamily="34" charset="0"/>
              </a:rPr>
              <a:t>Organization Chart (New assignment)</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4" name="AutoShape 54">
            <a:extLst>
              <a:ext uri="{FF2B5EF4-FFF2-40B4-BE49-F238E27FC236}">
                <a16:creationId xmlns:a16="http://schemas.microsoft.com/office/drawing/2014/main" id="{374E9D95-ACF8-442A-97FB-3527FFAFF579}"/>
              </a:ext>
            </a:extLst>
          </p:cNvPr>
          <p:cNvSpPr>
            <a:spLocks noChangeArrowheads="1"/>
          </p:cNvSpPr>
          <p:nvPr/>
        </p:nvSpPr>
        <p:spPr bwMode="gray">
          <a:xfrm>
            <a:off x="1799386" y="4043367"/>
            <a:ext cx="5404091"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Development</a:t>
            </a:r>
            <a:r>
              <a:rPr lang="en-US" sz="2000" kern="0" dirty="0">
                <a:solidFill>
                  <a:sysClr val="windowText" lastClr="000000"/>
                </a:solidFill>
                <a:latin typeface="HGPSoeiKakugothicUB" panose="020B0900000000000000" pitchFamily="34" charset="-128"/>
                <a:ea typeface="HGPSoeiKakugothicUB" panose="020B0900000000000000" pitchFamily="34" charset="-128"/>
                <a:cs typeface="Arial" panose="020B0604020202020204" pitchFamily="34" charset="0"/>
              </a:rPr>
              <a:t> </a:t>
            </a:r>
            <a:r>
              <a:rPr kumimoji="0" lang="en-US"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Plan &amp; Vision</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5" name="AutoShape 54">
            <a:extLst>
              <a:ext uri="{FF2B5EF4-FFF2-40B4-BE49-F238E27FC236}">
                <a16:creationId xmlns:a16="http://schemas.microsoft.com/office/drawing/2014/main" id="{AD6DF5D6-F1E8-4D44-BCCD-D768BEEBE217}"/>
              </a:ext>
            </a:extLst>
          </p:cNvPr>
          <p:cNvSpPr>
            <a:spLocks noChangeArrowheads="1"/>
          </p:cNvSpPr>
          <p:nvPr/>
        </p:nvSpPr>
        <p:spPr bwMode="gray">
          <a:xfrm>
            <a:off x="1799386" y="2645758"/>
            <a:ext cx="5418829"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lvl="0">
              <a:defRPr/>
            </a:pPr>
            <a:r>
              <a:rPr kumimoji="1" lang="en-US" altLang="ja-JP" sz="2000" dirty="0">
                <a:latin typeface="HGPSoeiKakugothicUB" panose="020B0900000000000000" pitchFamily="34" charset="-128"/>
                <a:ea typeface="HGPSoeiKakugothicUB" panose="020B0900000000000000" pitchFamily="34" charset="-128"/>
                <a:cs typeface="Arial" panose="020B0604020202020204" pitchFamily="34" charset="0"/>
              </a:rPr>
              <a:t>Achievement</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6" name="Rectangle 6">
            <a:extLst>
              <a:ext uri="{FF2B5EF4-FFF2-40B4-BE49-F238E27FC236}">
                <a16:creationId xmlns:a16="http://schemas.microsoft.com/office/drawing/2014/main" id="{25A9E34C-C905-42D9-B1CB-20AA4BA94E38}"/>
              </a:ext>
            </a:extLst>
          </p:cNvPr>
          <p:cNvSpPr>
            <a:spLocks noChangeArrowheads="1"/>
          </p:cNvSpPr>
          <p:nvPr/>
        </p:nvSpPr>
        <p:spPr bwMode="auto">
          <a:xfrm>
            <a:off x="1809892" y="4587959"/>
            <a:ext cx="5418828"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Presented by	 :  Nguyen Van Chung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Join Date	 :  25-Apr-2011 (~9 years)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Current Position	 :  Assistant Manager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New Position	 :  Manager</a:t>
            </a:r>
          </a:p>
          <a:p>
            <a:pPr lvl="0" eaLnBrk="1" hangingPunct="1"/>
            <a:r>
              <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Section		 :  </a:t>
            </a:r>
            <a:r>
              <a:rPr lang="en-US" altLang="en-US" sz="2000" dirty="0">
                <a:latin typeface="HGPSoeiKakugothicUB" panose="020B0900000000000000" pitchFamily="34" charset="-128"/>
                <a:ea typeface="HGPSoeiKakugothicUB" panose="020B0900000000000000" pitchFamily="34" charset="-128"/>
              </a:rPr>
              <a:t>Information Systems Group</a:t>
            </a:r>
            <a:endParaRPr kumimoji="0" lang="en-US" altLang="en-US" sz="200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endParaRPr>
          </a:p>
        </p:txBody>
      </p:sp>
      <p:sp>
        <p:nvSpPr>
          <p:cNvPr id="237" name="AutoShape 54">
            <a:extLst>
              <a:ext uri="{FF2B5EF4-FFF2-40B4-BE49-F238E27FC236}">
                <a16:creationId xmlns:a16="http://schemas.microsoft.com/office/drawing/2014/main" id="{FC6E4AEE-80D8-4CDE-AD2E-DB1CC4C3CFB6}"/>
              </a:ext>
            </a:extLst>
          </p:cNvPr>
          <p:cNvSpPr>
            <a:spLocks noChangeArrowheads="1"/>
          </p:cNvSpPr>
          <p:nvPr/>
        </p:nvSpPr>
        <p:spPr bwMode="gray">
          <a:xfrm>
            <a:off x="1809892" y="3582294"/>
            <a:ext cx="5404091"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Analyses</a:t>
            </a:r>
            <a:r>
              <a:rPr kumimoji="0" lang="en-US" altLang="ja-JP" sz="2000" kern="0" dirty="0">
                <a:solidFill>
                  <a:sysClr val="windowText" lastClr="000000"/>
                </a:solidFill>
                <a:latin typeface="HGPSoeiKakugothicUB" panose="020B0900000000000000" pitchFamily="34" charset="-128"/>
                <a:ea typeface="HGPSoeiKakugothicUB" panose="020B0900000000000000" pitchFamily="34" charset="-128"/>
                <a:cs typeface="Arial" panose="020B0604020202020204" pitchFamily="34" charset="0"/>
              </a:rPr>
              <a:t> &amp; Improvement </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8" name="AutoShape 55">
            <a:extLst>
              <a:ext uri="{FF2B5EF4-FFF2-40B4-BE49-F238E27FC236}">
                <a16:creationId xmlns:a16="http://schemas.microsoft.com/office/drawing/2014/main" id="{AD04B221-5E81-43F3-8F42-E209A11C833D}"/>
              </a:ext>
            </a:extLst>
          </p:cNvPr>
          <p:cNvSpPr>
            <a:spLocks noChangeArrowheads="1"/>
          </p:cNvSpPr>
          <p:nvPr/>
        </p:nvSpPr>
        <p:spPr bwMode="gray">
          <a:xfrm>
            <a:off x="950401" y="3592427"/>
            <a:ext cx="709045" cy="346074"/>
          </a:xfrm>
          <a:prstGeom prst="diamond">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2000" b="1" kern="0" dirty="0">
                <a:solidFill>
                  <a:sysClr val="windowText" lastClr="000000"/>
                </a:solidFill>
                <a:latin typeface="HGPSoeiKakugothicUB" panose="020B0900000000000000" pitchFamily="34" charset="-128"/>
                <a:ea typeface="HGPSoeiKakugothicUB" panose="020B0900000000000000" pitchFamily="34" charset="-128"/>
                <a:cs typeface="Arial" panose="020B0604020202020204" pitchFamily="34" charset="0"/>
              </a:rPr>
              <a:t>4</a:t>
            </a:r>
            <a:endParaRPr kumimoji="1" lang="en-US" sz="2000" b="1"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endParaRPr>
          </a:p>
        </p:txBody>
      </p:sp>
      <p:sp>
        <p:nvSpPr>
          <p:cNvPr id="239" name="AutoShape 54">
            <a:extLst>
              <a:ext uri="{FF2B5EF4-FFF2-40B4-BE49-F238E27FC236}">
                <a16:creationId xmlns:a16="http://schemas.microsoft.com/office/drawing/2014/main" id="{21FC7E74-A1C6-44B6-9F23-05356747B83D}"/>
              </a:ext>
            </a:extLst>
          </p:cNvPr>
          <p:cNvSpPr>
            <a:spLocks noChangeArrowheads="1"/>
          </p:cNvSpPr>
          <p:nvPr/>
        </p:nvSpPr>
        <p:spPr bwMode="gray">
          <a:xfrm>
            <a:off x="7344143" y="3582294"/>
            <a:ext cx="1579803" cy="384175"/>
          </a:xfrm>
          <a:prstGeom prst="roundRect">
            <a:avLst>
              <a:gd name="adj" fmla="val 16667"/>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rPr>
              <a:t>Slide 05-0</a:t>
            </a:r>
            <a:r>
              <a:rPr kumimoji="1" lang="en-US" altLang="ja-JP" sz="2000" kern="0" dirty="0">
                <a:solidFill>
                  <a:sysClr val="windowText" lastClr="000000"/>
                </a:solidFill>
                <a:latin typeface="HGPSoeiKakugothicUB" panose="020B0900000000000000" pitchFamily="34" charset="-128"/>
                <a:ea typeface="HGPSoeiKakugothicUB" panose="020B0900000000000000" pitchFamily="34" charset="-128"/>
                <a:cs typeface="Arial" charset="0"/>
              </a:rPr>
              <a:t>8</a:t>
            </a:r>
            <a:endParaRPr kumimoji="1" lang="en-US" altLang="ja-JP" sz="20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381000" y="-58958"/>
            <a:ext cx="9144000" cy="586108"/>
          </a:xfrm>
          <a:prstGeom prst="rect">
            <a:avLst/>
          </a:prstGeom>
          <a:noFill/>
          <a:ln w="9525">
            <a:noFill/>
            <a:miter lim="800000"/>
            <a:headEnd/>
            <a:tailEnd/>
          </a:ln>
          <a:effectLst/>
        </p:spPr>
        <p:txBody>
          <a:bodyPr tIns="108000"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ja-JP" altLang="en-US" sz="2800" b="0" i="0" u="none" strike="noStrike" kern="1200" cap="none" spc="0" normalizeH="0" baseline="0" noProof="0" dirty="0">
                <a:ln>
                  <a:noFill/>
                </a:ln>
                <a:solidFill>
                  <a:srgbClr val="FFFFFF"/>
                </a:solidFill>
                <a:effectLst/>
                <a:uLnTx/>
                <a:uFillTx/>
                <a:latin typeface="Arial" charset="0"/>
                <a:ea typeface="ＭＳ Ｐゴシック" pitchFamily="50" charset="-128"/>
                <a:cs typeface="+mn-cs"/>
              </a:rPr>
              <a:t>品質概況と取組</a:t>
            </a:r>
            <a:endParaRPr kumimoji="1" lang="en-US" altLang="ja-JP" sz="2800" b="0" i="0" u="none" strike="noStrike" kern="1200" cap="none" spc="0" normalizeH="0" baseline="0" noProof="0" dirty="0">
              <a:ln>
                <a:noFill/>
              </a:ln>
              <a:solidFill>
                <a:srgbClr val="FFFFFF"/>
              </a:solidFill>
              <a:effectLst/>
              <a:uLnTx/>
              <a:uFillTx/>
              <a:latin typeface="Arial" charset="0"/>
              <a:ea typeface="ＭＳ Ｐゴシック" pitchFamily="50" charset="-128"/>
              <a:cs typeface="+mn-cs"/>
            </a:endParaRPr>
          </a:p>
        </p:txBody>
      </p:sp>
      <p:graphicFrame>
        <p:nvGraphicFramePr>
          <p:cNvPr id="6" name="Table 5">
            <a:extLst>
              <a:ext uri="{FF2B5EF4-FFF2-40B4-BE49-F238E27FC236}">
                <a16:creationId xmlns:a16="http://schemas.microsoft.com/office/drawing/2014/main" id="{4EAEEDA5-7F03-4EDF-BB67-B1736C0EE321}"/>
              </a:ext>
            </a:extLst>
          </p:cNvPr>
          <p:cNvGraphicFramePr>
            <a:graphicFrameLocks noGrp="1"/>
          </p:cNvGraphicFramePr>
          <p:nvPr>
            <p:extLst>
              <p:ext uri="{D42A27DB-BD31-4B8C-83A1-F6EECF244321}">
                <p14:modId xmlns:p14="http://schemas.microsoft.com/office/powerpoint/2010/main" val="3959574931"/>
              </p:ext>
            </p:extLst>
          </p:nvPr>
        </p:nvGraphicFramePr>
        <p:xfrm>
          <a:off x="200470" y="595431"/>
          <a:ext cx="9580827" cy="5738838"/>
        </p:xfrm>
        <a:graphic>
          <a:graphicData uri="http://schemas.openxmlformats.org/drawingml/2006/table">
            <a:tbl>
              <a:tblPr firstRow="1" bandRow="1">
                <a:tableStyleId>{AF606853-7671-496A-8E4F-DF71F8EC918B}</a:tableStyleId>
              </a:tblPr>
              <a:tblGrid>
                <a:gridCol w="1064575">
                  <a:extLst>
                    <a:ext uri="{9D8B030D-6E8A-4147-A177-3AD203B41FA5}">
                      <a16:colId xmlns:a16="http://schemas.microsoft.com/office/drawing/2014/main" val="20000"/>
                    </a:ext>
                  </a:extLst>
                </a:gridCol>
                <a:gridCol w="1403214">
                  <a:extLst>
                    <a:ext uri="{9D8B030D-6E8A-4147-A177-3AD203B41FA5}">
                      <a16:colId xmlns:a16="http://schemas.microsoft.com/office/drawing/2014/main" val="20001"/>
                    </a:ext>
                  </a:extLst>
                </a:gridCol>
                <a:gridCol w="1942587">
                  <a:extLst>
                    <a:ext uri="{9D8B030D-6E8A-4147-A177-3AD203B41FA5}">
                      <a16:colId xmlns:a16="http://schemas.microsoft.com/office/drawing/2014/main" val="20002"/>
                    </a:ext>
                  </a:extLst>
                </a:gridCol>
                <a:gridCol w="532287">
                  <a:extLst>
                    <a:ext uri="{9D8B030D-6E8A-4147-A177-3AD203B41FA5}">
                      <a16:colId xmlns:a16="http://schemas.microsoft.com/office/drawing/2014/main" val="20003"/>
                    </a:ext>
                  </a:extLst>
                </a:gridCol>
                <a:gridCol w="456247">
                  <a:extLst>
                    <a:ext uri="{9D8B030D-6E8A-4147-A177-3AD203B41FA5}">
                      <a16:colId xmlns:a16="http://schemas.microsoft.com/office/drawing/2014/main" val="269974388"/>
                    </a:ext>
                  </a:extLst>
                </a:gridCol>
                <a:gridCol w="532287">
                  <a:extLst>
                    <a:ext uri="{9D8B030D-6E8A-4147-A177-3AD203B41FA5}">
                      <a16:colId xmlns:a16="http://schemas.microsoft.com/office/drawing/2014/main" val="20004"/>
                    </a:ext>
                  </a:extLst>
                </a:gridCol>
                <a:gridCol w="532287">
                  <a:extLst>
                    <a:ext uri="{9D8B030D-6E8A-4147-A177-3AD203B41FA5}">
                      <a16:colId xmlns:a16="http://schemas.microsoft.com/office/drawing/2014/main" val="20005"/>
                    </a:ext>
                  </a:extLst>
                </a:gridCol>
                <a:gridCol w="532287">
                  <a:extLst>
                    <a:ext uri="{9D8B030D-6E8A-4147-A177-3AD203B41FA5}">
                      <a16:colId xmlns:a16="http://schemas.microsoft.com/office/drawing/2014/main" val="20006"/>
                    </a:ext>
                  </a:extLst>
                </a:gridCol>
                <a:gridCol w="532287">
                  <a:extLst>
                    <a:ext uri="{9D8B030D-6E8A-4147-A177-3AD203B41FA5}">
                      <a16:colId xmlns:a16="http://schemas.microsoft.com/office/drawing/2014/main" val="20007"/>
                    </a:ext>
                  </a:extLst>
                </a:gridCol>
                <a:gridCol w="2052769">
                  <a:extLst>
                    <a:ext uri="{9D8B030D-6E8A-4147-A177-3AD203B41FA5}">
                      <a16:colId xmlns:a16="http://schemas.microsoft.com/office/drawing/2014/main" val="20009"/>
                    </a:ext>
                  </a:extLst>
                </a:gridCol>
              </a:tblGrid>
              <a:tr h="391310">
                <a:tc rowSpan="2">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Seri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rowSpan="2">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rowSpan="2">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2">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FY2019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a:endParaRPr lang="en-US" sz="1200" b="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4">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FY2020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endParaRPr lang="en-US" sz="14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4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4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Plan</a:t>
                      </a:r>
                    </a:p>
                    <a:p>
                      <a:pPr algn="ctr"/>
                      <a:r>
                        <a:rPr lang="en-US" sz="1600" b="0" dirty="0">
                          <a:solidFill>
                            <a:schemeClr val="tx1"/>
                          </a:solidFill>
                          <a:latin typeface="HGPSoeiKakugothicUB" panose="020B0900000000000000" pitchFamily="34" charset="-128"/>
                          <a:ea typeface="HGPSoeiKakugothicUB" panose="020B0900000000000000" pitchFamily="34" charset="-128"/>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395346">
                <a:tc vMerge="1">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3Q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4Q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1Q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2Q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3Q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dirty="0">
                          <a:solidFill>
                            <a:schemeClr val="tx1"/>
                          </a:solidFill>
                          <a:latin typeface="HGPSoeiKakugothicUB" panose="020B0900000000000000" pitchFamily="34" charset="-128"/>
                          <a:ea typeface="HGPSoeiKakugothicUB" panose="020B0900000000000000" pitchFamily="34" charset="-128"/>
                        </a:rPr>
                        <a:t>4Q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vMerge="1">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05813">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chemeClr val="tx1"/>
                          </a:solidFill>
                          <a:latin typeface="HGPSoeiKakugothicUB" panose="020B0900000000000000" pitchFamily="34" charset="-128"/>
                          <a:ea typeface="HGPSoeiKakugothicUB" panose="020B0900000000000000" pitchFamily="34" charset="-128"/>
                        </a:rPr>
                        <a:t>System Deployment Lead time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chemeClr val="tx1"/>
                          </a:solidFill>
                          <a:latin typeface="HGPSoeiKakugothicUB" panose="020B0900000000000000" pitchFamily="34" charset="-128"/>
                          <a:ea typeface="HGPSoeiKakugothicUB" panose="020B0900000000000000" pitchFamily="34" charset="-128"/>
                        </a:rPr>
                        <a:t>Skip Process Control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HGPSoeiKakugothicUB"/>
                          <a:ea typeface="HGPSoeiKakugothicUB"/>
                        </a:rPr>
                        <a:t>01/2020</a:t>
                      </a:r>
                    </a:p>
                    <a:p>
                      <a:pPr algn="ctr"/>
                      <a:r>
                        <a:rPr lang="en-US" sz="1400" dirty="0">
                          <a:solidFill>
                            <a:srgbClr val="0000FF"/>
                          </a:solidFill>
                          <a:latin typeface="HGPSoeiKakugothicUB"/>
                          <a:ea typeface="HGPSoeiKakugothicUB"/>
                        </a:rPr>
                        <a:t>100% Completed</a:t>
                      </a:r>
                    </a:p>
                    <a:p>
                      <a:pPr algn="ctr"/>
                      <a:r>
                        <a:rPr lang="en-US" sz="1400" dirty="0">
                          <a:solidFill>
                            <a:srgbClr val="0000FF"/>
                          </a:solidFill>
                          <a:latin typeface="HGPSoeiKakugothicUB"/>
                          <a:ea typeface="HGPSoeiKakugothicUB"/>
                        </a:rPr>
                        <a:t>△75% Develop time</a:t>
                      </a:r>
                      <a:endParaRPr lang="en-US" sz="1100" dirty="0">
                        <a:solidFill>
                          <a:srgbClr val="0000FF"/>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66425">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aseline="0" dirty="0">
                          <a:solidFill>
                            <a:schemeClr val="tx1"/>
                          </a:solidFill>
                          <a:latin typeface="HGPSoeiKakugothicUB" panose="020B0900000000000000" pitchFamily="34" charset="-128"/>
                          <a:ea typeface="HGPSoeiKakugothicUB" panose="020B0900000000000000" pitchFamily="34" charset="-128"/>
                        </a:rPr>
                        <a:t>New Request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aseline="0" dirty="0">
                          <a:solidFill>
                            <a:schemeClr val="tx1"/>
                          </a:solidFill>
                          <a:latin typeface="HGPSoeiKakugothicUB" panose="020B0900000000000000" pitchFamily="34" charset="-128"/>
                          <a:ea typeface="HGPSoeiKakugothicUB" panose="020B0900000000000000" pitchFamily="34" charset="-128"/>
                        </a:rPr>
                        <a:t>Collecting Data System for Projector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HGPSoeiKakugothicUB"/>
                          <a:ea typeface="HGPSoeiKakugothicUB"/>
                        </a:rPr>
                        <a:t>02/2020</a:t>
                      </a:r>
                    </a:p>
                    <a:p>
                      <a:pPr algn="ctr"/>
                      <a:r>
                        <a:rPr lang="en-US" sz="1400" dirty="0">
                          <a:solidFill>
                            <a:srgbClr val="0000FF"/>
                          </a:solidFill>
                          <a:latin typeface="HGPSoeiKakugothicUB"/>
                          <a:ea typeface="HGPSoeiKakugothicUB"/>
                        </a:rPr>
                        <a:t>100% Completed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225550">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aseline="0" dirty="0">
                          <a:solidFill>
                            <a:schemeClr val="tx1"/>
                          </a:solidFill>
                          <a:latin typeface="HGPSoeiKakugothicUB" panose="020B0900000000000000" pitchFamily="34" charset="-128"/>
                          <a:ea typeface="HGPSoeiKakugothicUB" panose="020B0900000000000000" pitchFamily="34" charset="-128"/>
                        </a:rPr>
                        <a:t>No Linkage data for all Factory processes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aseline="0" dirty="0">
                          <a:solidFill>
                            <a:schemeClr val="tx1"/>
                          </a:solidFill>
                          <a:latin typeface="HGPSoeiKakugothicUB" panose="020B0900000000000000" pitchFamily="34" charset="-128"/>
                          <a:ea typeface="HGPSoeiKakugothicUB" panose="020B0900000000000000" pitchFamily="34" charset="-128"/>
                        </a:rPr>
                        <a:t>Traceability System</a:t>
                      </a:r>
                    </a:p>
                    <a:p>
                      <a:pPr algn="l"/>
                      <a:r>
                        <a:rPr lang="en-US" sz="1400" baseline="0" dirty="0">
                          <a:solidFill>
                            <a:schemeClr val="tx1"/>
                          </a:solidFill>
                          <a:latin typeface="HGPSoeiKakugothicUB" panose="020B0900000000000000" pitchFamily="34" charset="-128"/>
                          <a:ea typeface="HGPSoeiKakugothicUB" panose="020B0900000000000000" pitchFamily="34" charset="-128"/>
                        </a:rPr>
                        <a:t>For Projector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HGPSoeiKakugothicUB"/>
                          <a:ea typeface="HGPSoeiKakugothicUB"/>
                        </a:rPr>
                        <a:t>Completed 90%</a:t>
                      </a:r>
                    </a:p>
                    <a:p>
                      <a:pPr algn="ctr"/>
                      <a:r>
                        <a:rPr lang="en-US" sz="1400" dirty="0">
                          <a:solidFill>
                            <a:schemeClr val="tx1"/>
                          </a:solidFill>
                          <a:latin typeface="HGPSoeiKakugothicUB"/>
                          <a:ea typeface="HGPSoeiKakugothicUB"/>
                        </a:rPr>
                        <a:t>03/2020</a:t>
                      </a:r>
                    </a:p>
                    <a:p>
                      <a:pPr algn="ctr"/>
                      <a:r>
                        <a:rPr lang="en-US" sz="1400" dirty="0">
                          <a:solidFill>
                            <a:srgbClr val="0000FF"/>
                          </a:solidFill>
                          <a:latin typeface="HGPSoeiKakugothicUB"/>
                          <a:ea typeface="HGPSoeiKakugothicUB"/>
                        </a:rPr>
                        <a:t>Ready Spread</a:t>
                      </a:r>
                      <a:endParaRPr lang="en-US" sz="1400" dirty="0">
                        <a:solidFill>
                          <a:schemeClr val="tx1"/>
                        </a:solidFill>
                        <a:latin typeface="HGPSoeiKakugothicUB" panose="020B0900000000000000" pitchFamily="34" charset="-128"/>
                        <a:ea typeface="HGPSoeiKakugothicUB" panose="020B0900000000000000" pitchFamily="34" charset="-128"/>
                      </a:endParaRPr>
                    </a:p>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971275">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chemeClr val="tx1"/>
                          </a:solidFill>
                          <a:latin typeface="HGPSoeiKakugothicUB" panose="020B0900000000000000" pitchFamily="34" charset="-128"/>
                          <a:ea typeface="HGPSoeiKakugothicUB" panose="020B0900000000000000" pitchFamily="34" charset="-128"/>
                        </a:rPr>
                        <a:t>Improve IT Skill for all Dept.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GPSoeiKakugothicUB" panose="020B0900000000000000" pitchFamily="34" charset="-128"/>
                          <a:ea typeface="HGPSoeiKakugothicUB" panose="020B0900000000000000" pitchFamily="34" charset="-128"/>
                        </a:rPr>
                        <a:t>Open VBA Macro Training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HGPSoeiKakugothicUB" panose="020B0900000000000000" pitchFamily="34" charset="-128"/>
                          <a:ea typeface="HGPSoeiKakugothicUB" panose="020B0900000000000000" pitchFamily="34" charset="-128"/>
                        </a:rPr>
                        <a:t>FY2020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883119">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chemeClr val="tx1"/>
                          </a:solidFill>
                          <a:latin typeface="HGPSoeiKakugothicUB" panose="020B0900000000000000" pitchFamily="34" charset="-128"/>
                          <a:ea typeface="HGPSoeiKakugothicUB" panose="020B0900000000000000" pitchFamily="34" charset="-128"/>
                        </a:rPr>
                        <a:t>Factory Streamline by Auto Backflush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solidFill>
                            <a:schemeClr val="tx1"/>
                          </a:solidFill>
                          <a:latin typeface="HGPSoeiKakugothicUB" panose="020B0900000000000000" pitchFamily="34" charset="-128"/>
                          <a:ea typeface="HGPSoeiKakugothicUB" panose="020B0900000000000000" pitchFamily="34" charset="-128"/>
                        </a:rPr>
                        <a:t>Study &amp; develop Auto Backflush system for all processes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HGPSoeiKakugothicUB" panose="020B0900000000000000" pitchFamily="34" charset="-128"/>
                          <a:ea typeface="HGPSoeiKakugothicUB" panose="020B0900000000000000" pitchFamily="34" charset="-128"/>
                        </a:rPr>
                        <a:t>FY2020-FY2021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9456985"/>
                  </a:ext>
                </a:extLst>
              </a:tr>
            </a:tbl>
          </a:graphicData>
        </a:graphic>
      </p:graphicFrame>
      <p:sp>
        <p:nvSpPr>
          <p:cNvPr id="11" name="ホームベース 144">
            <a:extLst>
              <a:ext uri="{FF2B5EF4-FFF2-40B4-BE49-F238E27FC236}">
                <a16:creationId xmlns:a16="http://schemas.microsoft.com/office/drawing/2014/main" id="{77FCE1AF-2394-4DBB-BB14-B61D54655C0F}"/>
              </a:ext>
            </a:extLst>
          </p:cNvPr>
          <p:cNvSpPr/>
          <p:nvPr/>
        </p:nvSpPr>
        <p:spPr bwMode="auto">
          <a:xfrm>
            <a:off x="4621812" y="3482419"/>
            <a:ext cx="932581" cy="341374"/>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12" name="ホームベース 144">
            <a:extLst>
              <a:ext uri="{FF2B5EF4-FFF2-40B4-BE49-F238E27FC236}">
                <a16:creationId xmlns:a16="http://schemas.microsoft.com/office/drawing/2014/main" id="{AB76C170-CB46-41CB-BBE4-58360AE3B67E}"/>
              </a:ext>
            </a:extLst>
          </p:cNvPr>
          <p:cNvSpPr/>
          <p:nvPr/>
        </p:nvSpPr>
        <p:spPr bwMode="auto">
          <a:xfrm>
            <a:off x="4629179" y="1953289"/>
            <a:ext cx="620120" cy="341374"/>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14" name="ホームベース 144">
            <a:extLst>
              <a:ext uri="{FF2B5EF4-FFF2-40B4-BE49-F238E27FC236}">
                <a16:creationId xmlns:a16="http://schemas.microsoft.com/office/drawing/2014/main" id="{367B2852-0B86-4845-B697-9935E4AA563E}"/>
              </a:ext>
            </a:extLst>
          </p:cNvPr>
          <p:cNvSpPr/>
          <p:nvPr/>
        </p:nvSpPr>
        <p:spPr bwMode="auto">
          <a:xfrm>
            <a:off x="5605619" y="5662608"/>
            <a:ext cx="2090599" cy="338328"/>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EB5B3D47-B29A-46E8-A138-DF0E69D82BEF}"/>
              </a:ext>
            </a:extLst>
          </p:cNvPr>
          <p:cNvSpPr/>
          <p:nvPr/>
        </p:nvSpPr>
        <p:spPr>
          <a:xfrm>
            <a:off x="182896" y="595432"/>
            <a:ext cx="9598402" cy="5738839"/>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0" name="TextBox 19">
            <a:extLst>
              <a:ext uri="{FF2B5EF4-FFF2-40B4-BE49-F238E27FC236}">
                <a16:creationId xmlns:a16="http://schemas.microsoft.com/office/drawing/2014/main" id="{62055D59-04D2-45E1-8FE6-A04B7F02601E}"/>
              </a:ext>
            </a:extLst>
          </p:cNvPr>
          <p:cNvSpPr txBox="1"/>
          <p:nvPr/>
        </p:nvSpPr>
        <p:spPr>
          <a:xfrm>
            <a:off x="4332080" y="1970809"/>
            <a:ext cx="141151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  Normal line</a:t>
            </a:r>
          </a:p>
        </p:txBody>
      </p:sp>
      <p:sp>
        <p:nvSpPr>
          <p:cNvPr id="23" name="角丸四角形 46">
            <a:extLst>
              <a:ext uri="{FF2B5EF4-FFF2-40B4-BE49-F238E27FC236}">
                <a16:creationId xmlns:a16="http://schemas.microsoft.com/office/drawing/2014/main" id="{C0439294-3A76-44B6-86F0-E974A4E2B73B}"/>
              </a:ext>
            </a:extLst>
          </p:cNvPr>
          <p:cNvSpPr/>
          <p:nvPr/>
        </p:nvSpPr>
        <p:spPr bwMode="auto">
          <a:xfrm>
            <a:off x="172328" y="6362847"/>
            <a:ext cx="9628718" cy="459282"/>
          </a:xfrm>
          <a:prstGeom prst="roundRect">
            <a:avLst>
              <a:gd name="adj" fmla="val 0"/>
            </a:avLst>
          </a:prstGeom>
          <a:ln>
            <a:headEnd type="none" w="med" len="med"/>
            <a:tailEnd type="none" w="med" len="med"/>
          </a:ln>
          <a:effectLst/>
          <a:extLst/>
        </p:spPr>
        <p:style>
          <a:lnRef idx="0">
            <a:schemeClr val="accent6"/>
          </a:lnRef>
          <a:fillRef idx="3">
            <a:schemeClr val="accent6"/>
          </a:fillRef>
          <a:effectRef idx="3">
            <a:schemeClr val="accent6"/>
          </a:effectRef>
          <a:fontRef idx="minor">
            <a:schemeClr val="lt1"/>
          </a:fontRef>
        </p:style>
        <p:txBody>
          <a:bodyPr wrap="none" lIns="90000" tIns="46800" rIns="90000" bIns="46800" anchor="ctr"/>
          <a:lstStyle>
            <a:lvl1pPr eaLnBrk="0" hangingPunct="0">
              <a:defRPr sz="1000">
                <a:solidFill>
                  <a:schemeClr val="tx1"/>
                </a:solidFill>
                <a:latin typeface="Arial" charset="0"/>
                <a:ea typeface="ＭＳ Ｐゴシック" pitchFamily="34" charset="-128"/>
              </a:defRPr>
            </a:lvl1pPr>
            <a:lvl2pPr marL="742950" indent="-285750" eaLnBrk="0" hangingPunct="0">
              <a:defRPr sz="1000">
                <a:solidFill>
                  <a:schemeClr val="tx1"/>
                </a:solidFill>
                <a:latin typeface="Arial" charset="0"/>
                <a:ea typeface="ＭＳ Ｐゴシック" pitchFamily="34" charset="-128"/>
              </a:defRPr>
            </a:lvl2pPr>
            <a:lvl3pPr marL="1143000" indent="-228600" eaLnBrk="0" hangingPunct="0">
              <a:defRPr sz="1000">
                <a:solidFill>
                  <a:schemeClr val="tx1"/>
                </a:solidFill>
                <a:latin typeface="Arial" charset="0"/>
                <a:ea typeface="ＭＳ Ｐゴシック" pitchFamily="34" charset="-128"/>
              </a:defRPr>
            </a:lvl3pPr>
            <a:lvl4pPr marL="1600200" indent="-228600" eaLnBrk="0" hangingPunct="0">
              <a:defRPr sz="1000">
                <a:solidFill>
                  <a:schemeClr val="tx1"/>
                </a:solidFill>
                <a:latin typeface="Arial" charset="0"/>
                <a:ea typeface="ＭＳ Ｐゴシック" pitchFamily="34" charset="-128"/>
              </a:defRPr>
            </a:lvl4pPr>
            <a:lvl5pPr marL="2057400" indent="-228600" eaLnBrk="0" hangingPunct="0">
              <a:defRPr sz="1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34" charset="-128"/>
              </a:defRPr>
            </a:lvl9pPr>
          </a:lstStyle>
          <a:p>
            <a:pPr marL="0" marR="0" lvl="0" indent="0" algn="ctr" defTabSz="928688"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HGP創英角ｺﾞｼｯｸUB" pitchFamily="50" charset="-128"/>
                <a:ea typeface="HGP創英角ｺﾞｼｯｸUB" pitchFamily="50" charset="-128"/>
                <a:cs typeface="+mn-cs"/>
              </a:rPr>
              <a:t>◇ </a:t>
            </a:r>
            <a:r>
              <a:rPr kumimoji="1" lang="en-US" altLang="ja-JP" sz="1800" b="0" i="0" u="none" strike="noStrike" kern="1200" cap="none" spc="0" normalizeH="0" baseline="0" noProof="0">
                <a:ln>
                  <a:noFill/>
                </a:ln>
                <a:solidFill>
                  <a:srgbClr val="FFFFFF"/>
                </a:solidFill>
                <a:effectLst/>
                <a:uLnTx/>
                <a:uFillTx/>
                <a:latin typeface="HGP創英角ｺﾞｼｯｸUB" pitchFamily="50" charset="-128"/>
                <a:ea typeface="HGP創英角ｺﾞｼｯｸUB" pitchFamily="50" charset="-128"/>
                <a:cs typeface="+mn-cs"/>
              </a:rPr>
              <a:t>Top </a:t>
            </a:r>
            <a:r>
              <a:rPr kumimoji="1" lang="en-US" altLang="ja-JP" sz="1800" b="0" i="0" u="none" strike="noStrike" kern="1200" cap="none" spc="0" normalizeH="0" baseline="0" noProof="0" dirty="0">
                <a:ln>
                  <a:noFill/>
                </a:ln>
                <a:solidFill>
                  <a:srgbClr val="FFFFFF"/>
                </a:solidFill>
                <a:effectLst/>
                <a:uLnTx/>
                <a:uFillTx/>
                <a:latin typeface="HGP創英角ｺﾞｼｯｸUB" pitchFamily="50" charset="-128"/>
                <a:ea typeface="HGP創英角ｺﾞｼｯｸUB" pitchFamily="50" charset="-128"/>
                <a:cs typeface="+mn-cs"/>
              </a:rPr>
              <a:t>ISG Mission : No Manpower, No Paper, No Manual Job by IT Automation Systems</a:t>
            </a:r>
            <a:endParaRPr kumimoji="1" lang="ja-JP" altLang="en-US" sz="1800" b="0" i="0" u="none" strike="noStrike" kern="0" cap="none" spc="0" normalizeH="0" baseline="0" noProof="0" dirty="0">
              <a:ln>
                <a:noFill/>
              </a:ln>
              <a:solidFill>
                <a:srgbClr val="FFFFFF"/>
              </a:solidFill>
              <a:effectLst/>
              <a:uLnTx/>
              <a:uFillTx/>
              <a:latin typeface="HGP創英角ｺﾞｼｯｸUB" pitchFamily="50" charset="-128"/>
              <a:ea typeface="HGP創英角ｺﾞｼｯｸUB" pitchFamily="50" charset="-128"/>
              <a:cs typeface="+mn-cs"/>
            </a:endParaRPr>
          </a:p>
        </p:txBody>
      </p:sp>
      <p:sp>
        <p:nvSpPr>
          <p:cNvPr id="25" name="Text Box 52">
            <a:extLst>
              <a:ext uri="{FF2B5EF4-FFF2-40B4-BE49-F238E27FC236}">
                <a16:creationId xmlns:a16="http://schemas.microsoft.com/office/drawing/2014/main" id="{D652D5CC-B8D6-4004-88FC-900C4DC81E17}"/>
              </a:ext>
            </a:extLst>
          </p:cNvPr>
          <p:cNvSpPr txBox="1">
            <a:spLocks noChangeArrowheads="1"/>
          </p:cNvSpPr>
          <p:nvPr/>
        </p:nvSpPr>
        <p:spPr bwMode="auto">
          <a:xfrm>
            <a:off x="172328" y="28575"/>
            <a:ext cx="9608970" cy="527150"/>
          </a:xfrm>
          <a:prstGeom prst="rect">
            <a:avLst/>
          </a:prstGeom>
          <a:solidFill>
            <a:srgbClr val="333399">
              <a:lumMod val="75000"/>
            </a:srgb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2800" b="0" i="0" u="none" strike="noStrike" kern="120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cs typeface="Meiryo UI" panose="020B0604030504040204" pitchFamily="50" charset="-128"/>
              </a:rPr>
              <a:t>5. Development Plan</a:t>
            </a:r>
          </a:p>
        </p:txBody>
      </p:sp>
      <p:grpSp>
        <p:nvGrpSpPr>
          <p:cNvPr id="2" name="Group 1">
            <a:extLst>
              <a:ext uri="{FF2B5EF4-FFF2-40B4-BE49-F238E27FC236}">
                <a16:creationId xmlns:a16="http://schemas.microsoft.com/office/drawing/2014/main" id="{BF78538D-905E-45C5-AFCF-AE9E6DB06948}"/>
              </a:ext>
            </a:extLst>
          </p:cNvPr>
          <p:cNvGrpSpPr/>
          <p:nvPr/>
        </p:nvGrpSpPr>
        <p:grpSpPr>
          <a:xfrm>
            <a:off x="5604702" y="4684722"/>
            <a:ext cx="2105740" cy="334567"/>
            <a:chOff x="5563560" y="4664778"/>
            <a:chExt cx="2105740" cy="338692"/>
          </a:xfrm>
        </p:grpSpPr>
        <p:sp>
          <p:nvSpPr>
            <p:cNvPr id="13" name="ホームベース 144">
              <a:extLst>
                <a:ext uri="{FF2B5EF4-FFF2-40B4-BE49-F238E27FC236}">
                  <a16:creationId xmlns:a16="http://schemas.microsoft.com/office/drawing/2014/main" id="{DC736121-B1F2-488E-B534-CE72C9E4F40D}"/>
                </a:ext>
              </a:extLst>
            </p:cNvPr>
            <p:cNvSpPr/>
            <p:nvPr/>
          </p:nvSpPr>
          <p:spPr bwMode="auto">
            <a:xfrm>
              <a:off x="5563560" y="4664778"/>
              <a:ext cx="2105740" cy="338692"/>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D4617EA7-DC54-4BE6-911A-9AB5C7D9A6BF}"/>
                </a:ext>
              </a:extLst>
            </p:cNvPr>
            <p:cNvSpPr txBox="1"/>
            <p:nvPr/>
          </p:nvSpPr>
          <p:spPr>
            <a:xfrm>
              <a:off x="5793080" y="4708886"/>
              <a:ext cx="18431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2</a:t>
              </a:r>
            </a:p>
          </p:txBody>
        </p:sp>
        <p:sp>
          <p:nvSpPr>
            <p:cNvPr id="28" name="TextBox 27">
              <a:extLst>
                <a:ext uri="{FF2B5EF4-FFF2-40B4-BE49-F238E27FC236}">
                  <a16:creationId xmlns:a16="http://schemas.microsoft.com/office/drawing/2014/main" id="{A7F7F5F5-BA88-48F7-9E98-0387F2101C02}"/>
                </a:ext>
              </a:extLst>
            </p:cNvPr>
            <p:cNvSpPr txBox="1"/>
            <p:nvPr/>
          </p:nvSpPr>
          <p:spPr>
            <a:xfrm>
              <a:off x="6277447" y="4708886"/>
              <a:ext cx="18431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2</a:t>
              </a:r>
            </a:p>
          </p:txBody>
        </p:sp>
        <p:sp>
          <p:nvSpPr>
            <p:cNvPr id="29" name="TextBox 28">
              <a:extLst>
                <a:ext uri="{FF2B5EF4-FFF2-40B4-BE49-F238E27FC236}">
                  <a16:creationId xmlns:a16="http://schemas.microsoft.com/office/drawing/2014/main" id="{A519C6F5-6951-463E-8FAA-6BEEA85F142C}"/>
                </a:ext>
              </a:extLst>
            </p:cNvPr>
            <p:cNvSpPr txBox="1"/>
            <p:nvPr/>
          </p:nvSpPr>
          <p:spPr>
            <a:xfrm>
              <a:off x="6797612" y="4708890"/>
              <a:ext cx="17225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2</a:t>
              </a:r>
            </a:p>
          </p:txBody>
        </p:sp>
        <p:sp>
          <p:nvSpPr>
            <p:cNvPr id="30" name="TextBox 29">
              <a:extLst>
                <a:ext uri="{FF2B5EF4-FFF2-40B4-BE49-F238E27FC236}">
                  <a16:creationId xmlns:a16="http://schemas.microsoft.com/office/drawing/2014/main" id="{73270F4D-40FE-4A84-B8A9-FB55A2710B85}"/>
                </a:ext>
              </a:extLst>
            </p:cNvPr>
            <p:cNvSpPr txBox="1"/>
            <p:nvPr/>
          </p:nvSpPr>
          <p:spPr>
            <a:xfrm>
              <a:off x="7213556" y="4708889"/>
              <a:ext cx="18431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2</a:t>
              </a:r>
            </a:p>
          </p:txBody>
        </p:sp>
      </p:grpSp>
      <p:sp>
        <p:nvSpPr>
          <p:cNvPr id="31" name="TextBox 30">
            <a:extLst>
              <a:ext uri="{FF2B5EF4-FFF2-40B4-BE49-F238E27FC236}">
                <a16:creationId xmlns:a16="http://schemas.microsoft.com/office/drawing/2014/main" id="{AD472F2D-ABC1-4163-8FB1-8FA00B9E29F8}"/>
              </a:ext>
            </a:extLst>
          </p:cNvPr>
          <p:cNvSpPr txBox="1"/>
          <p:nvPr/>
        </p:nvSpPr>
        <p:spPr>
          <a:xfrm>
            <a:off x="4546041" y="3509651"/>
            <a:ext cx="84944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Projector</a:t>
            </a:r>
          </a:p>
        </p:txBody>
      </p:sp>
      <p:sp>
        <p:nvSpPr>
          <p:cNvPr id="32" name="ホームベース 144">
            <a:extLst>
              <a:ext uri="{FF2B5EF4-FFF2-40B4-BE49-F238E27FC236}">
                <a16:creationId xmlns:a16="http://schemas.microsoft.com/office/drawing/2014/main" id="{72759AC8-41E6-4DAC-A9CB-ACFD65942F7F}"/>
              </a:ext>
            </a:extLst>
          </p:cNvPr>
          <p:cNvSpPr/>
          <p:nvPr/>
        </p:nvSpPr>
        <p:spPr bwMode="auto">
          <a:xfrm>
            <a:off x="4628367" y="1532044"/>
            <a:ext cx="550160" cy="341374"/>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4E09EE8-59C8-4F67-9E9D-7961F0AE04E9}"/>
              </a:ext>
            </a:extLst>
          </p:cNvPr>
          <p:cNvSpPr txBox="1"/>
          <p:nvPr/>
        </p:nvSpPr>
        <p:spPr>
          <a:xfrm>
            <a:off x="4455293" y="1554730"/>
            <a:ext cx="1692498"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 </a:t>
            </a:r>
            <a:r>
              <a:rPr kumimoji="1" lang="en-US" sz="1200" b="0" i="0" u="none" strike="noStrike" kern="1200" cap="none" spc="0" normalizeH="0" baseline="0" noProof="0" dirty="0">
                <a:ln>
                  <a:noFill/>
                </a:ln>
                <a:solidFill>
                  <a:srgbClr val="0000FF"/>
                </a:solidFill>
                <a:effectLst/>
                <a:uLnTx/>
                <a:uFillTx/>
                <a:latin typeface="HGSSoeiKakugothicUB" panose="020B0900000000000000" pitchFamily="34" charset="-128"/>
                <a:ea typeface="HGSSoeiKakugothicUB" panose="020B0900000000000000" pitchFamily="34" charset="-128"/>
                <a:cs typeface="+mn-cs"/>
              </a:rPr>
              <a:t>3</a:t>
            </a: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 Automation lines</a:t>
            </a:r>
          </a:p>
        </p:txBody>
      </p:sp>
      <p:sp>
        <p:nvSpPr>
          <p:cNvPr id="35" name="ホームベース 144">
            <a:extLst>
              <a:ext uri="{FF2B5EF4-FFF2-40B4-BE49-F238E27FC236}">
                <a16:creationId xmlns:a16="http://schemas.microsoft.com/office/drawing/2014/main" id="{52FFDCB0-8519-4027-884A-E5018FA19DA7}"/>
              </a:ext>
            </a:extLst>
          </p:cNvPr>
          <p:cNvSpPr/>
          <p:nvPr/>
        </p:nvSpPr>
        <p:spPr bwMode="auto">
          <a:xfrm>
            <a:off x="5598607" y="3891348"/>
            <a:ext cx="2090599" cy="338328"/>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C988F05A-E34B-4808-8AA7-36B74E8AAC40}"/>
              </a:ext>
            </a:extLst>
          </p:cNvPr>
          <p:cNvSpPr txBox="1"/>
          <p:nvPr/>
        </p:nvSpPr>
        <p:spPr>
          <a:xfrm>
            <a:off x="5604703" y="3914571"/>
            <a:ext cx="898204"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Microwave</a:t>
            </a:r>
          </a:p>
        </p:txBody>
      </p:sp>
      <p:sp>
        <p:nvSpPr>
          <p:cNvPr id="39" name="TextBox 38">
            <a:extLst>
              <a:ext uri="{FF2B5EF4-FFF2-40B4-BE49-F238E27FC236}">
                <a16:creationId xmlns:a16="http://schemas.microsoft.com/office/drawing/2014/main" id="{27F1A075-9C4D-4AAC-9658-5B832DF5F723}"/>
              </a:ext>
            </a:extLst>
          </p:cNvPr>
          <p:cNvSpPr txBox="1"/>
          <p:nvPr/>
        </p:nvSpPr>
        <p:spPr>
          <a:xfrm>
            <a:off x="5590294" y="5664697"/>
            <a:ext cx="1985236"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Study &amp; Deploy prototype</a:t>
            </a:r>
          </a:p>
        </p:txBody>
      </p:sp>
      <p:sp>
        <p:nvSpPr>
          <p:cNvPr id="33" name="TextBox 32">
            <a:extLst>
              <a:ext uri="{FF2B5EF4-FFF2-40B4-BE49-F238E27FC236}">
                <a16:creationId xmlns:a16="http://schemas.microsoft.com/office/drawing/2014/main" id="{52E74885-4C16-47E8-9EBF-01B8BB1824C3}"/>
              </a:ext>
            </a:extLst>
          </p:cNvPr>
          <p:cNvSpPr txBox="1"/>
          <p:nvPr/>
        </p:nvSpPr>
        <p:spPr>
          <a:xfrm>
            <a:off x="6304365" y="3911635"/>
            <a:ext cx="1384841" cy="33832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Other</a:t>
            </a:r>
          </a:p>
        </p:txBody>
      </p:sp>
      <p:sp>
        <p:nvSpPr>
          <p:cNvPr id="45" name="ホームベース 144">
            <a:extLst>
              <a:ext uri="{FF2B5EF4-FFF2-40B4-BE49-F238E27FC236}">
                <a16:creationId xmlns:a16="http://schemas.microsoft.com/office/drawing/2014/main" id="{66A6D687-B404-4681-B319-063347C3FFB3}"/>
              </a:ext>
            </a:extLst>
          </p:cNvPr>
          <p:cNvSpPr/>
          <p:nvPr/>
        </p:nvSpPr>
        <p:spPr bwMode="auto">
          <a:xfrm>
            <a:off x="4621812" y="2553712"/>
            <a:ext cx="849446" cy="341374"/>
          </a:xfrm>
          <a:prstGeom prst="homePlate">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ja-JP" altLang="en-US" sz="1800" b="0" i="0" u="none" strike="noStrike" kern="1200" cap="none" spc="0" normalizeH="0" baseline="0" noProof="0">
              <a:ln>
                <a:noFill/>
              </a:ln>
              <a:solidFill>
                <a:srgbClr val="000000"/>
              </a:solidFill>
              <a:effectLst/>
              <a:uLnTx/>
              <a:uFillTx/>
              <a:latin typeface="Arial" pitchFamily="34" charset="0"/>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AF069417-69B9-42E5-888C-148C39FC9146}"/>
              </a:ext>
            </a:extLst>
          </p:cNvPr>
          <p:cNvSpPr txBox="1"/>
          <p:nvPr/>
        </p:nvSpPr>
        <p:spPr>
          <a:xfrm>
            <a:off x="4557374" y="2611161"/>
            <a:ext cx="84944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Projector</a:t>
            </a:r>
          </a:p>
        </p:txBody>
      </p:sp>
      <p:sp>
        <p:nvSpPr>
          <p:cNvPr id="47" name="TextBox 17">
            <a:extLst>
              <a:ext uri="{FF2B5EF4-FFF2-40B4-BE49-F238E27FC236}">
                <a16:creationId xmlns:a16="http://schemas.microsoft.com/office/drawing/2014/main" id="{F3EEEB49-70FC-4258-B18B-69FE1E25F01F}"/>
              </a:ext>
            </a:extLst>
          </p:cNvPr>
          <p:cNvSpPr txBox="1"/>
          <p:nvPr/>
        </p:nvSpPr>
        <p:spPr>
          <a:xfrm>
            <a:off x="5515776" y="1911763"/>
            <a:ext cx="987130" cy="47625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Apply DP,PBX</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1200" cap="none" spc="0" normalizeH="0" baseline="0" noProof="0" dirty="0">
                <a:ln>
                  <a:noFill/>
                </a:ln>
                <a:solidFill>
                  <a:srgbClr val="0000FF"/>
                </a:solidFill>
                <a:effectLst/>
                <a:uLnTx/>
                <a:uFillTx/>
                <a:latin typeface="HGSSoeiKakugothicUB" panose="020B0900000000000000" pitchFamily="34" charset="-128"/>
                <a:ea typeface="HGSSoeiKakugothicUB" panose="020B0900000000000000" pitchFamily="34" charset="-128"/>
                <a:cs typeface="+mn-cs"/>
              </a:rPr>
              <a:t>604 Model</a:t>
            </a:r>
          </a:p>
        </p:txBody>
      </p:sp>
      <p:graphicFrame>
        <p:nvGraphicFramePr>
          <p:cNvPr id="37" name="Object 11">
            <a:extLst>
              <a:ext uri="{FF2B5EF4-FFF2-40B4-BE49-F238E27FC236}">
                <a16:creationId xmlns:a16="http://schemas.microsoft.com/office/drawing/2014/main" id="{6D18FD54-C2DB-4C3B-8384-8E4279AFC0F1}"/>
              </a:ext>
            </a:extLst>
          </p:cNvPr>
          <p:cNvGraphicFramePr>
            <a:graphicFrameLocks noChangeAspect="1"/>
          </p:cNvGraphicFramePr>
          <p:nvPr>
            <p:extLst>
              <p:ext uri="{D42A27DB-BD31-4B8C-83A1-F6EECF244321}">
                <p14:modId xmlns:p14="http://schemas.microsoft.com/office/powerpoint/2010/main" val="271179653"/>
              </p:ext>
            </p:extLst>
          </p:nvPr>
        </p:nvGraphicFramePr>
        <p:xfrm>
          <a:off x="9331523" y="1427563"/>
          <a:ext cx="469524" cy="469524"/>
        </p:xfrm>
        <a:graphic>
          <a:graphicData uri="http://schemas.openxmlformats.org/presentationml/2006/ole">
            <mc:AlternateContent xmlns:mc="http://schemas.openxmlformats.org/markup-compatibility/2006">
              <mc:Choice xmlns:v="urn:schemas-microsoft-com:vml" Requires="v">
                <p:oleObj spid="_x0000_s5242" name="Visio" r:id="rId4" imgW="943051" imgH="943051" progId="Visio.Drawing.11">
                  <p:embed/>
                </p:oleObj>
              </mc:Choice>
              <mc:Fallback>
                <p:oleObj name="Visio" r:id="rId4" imgW="943051" imgH="943051" progId="Visio.Drawing.11">
                  <p:embed/>
                  <p:pic>
                    <p:nvPicPr>
                      <p:cNvPr id="37" name="Object 11">
                        <a:extLst>
                          <a:ext uri="{FF2B5EF4-FFF2-40B4-BE49-F238E27FC236}">
                            <a16:creationId xmlns:a16="http://schemas.microsoft.com/office/drawing/2014/main" id="{6D18FD54-C2DB-4C3B-8384-8E4279AFC0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1523" y="1427563"/>
                        <a:ext cx="469524" cy="469524"/>
                      </a:xfrm>
                      <a:prstGeom prst="rect">
                        <a:avLst/>
                      </a:prstGeom>
                      <a:noFill/>
                      <a:ln>
                        <a:noFill/>
                      </a:ln>
                      <a:effectLst/>
                    </p:spPr>
                  </p:pic>
                </p:oleObj>
              </mc:Fallback>
            </mc:AlternateContent>
          </a:graphicData>
        </a:graphic>
      </p:graphicFrame>
      <p:graphicFrame>
        <p:nvGraphicFramePr>
          <p:cNvPr id="38" name="Object 11">
            <a:extLst>
              <a:ext uri="{FF2B5EF4-FFF2-40B4-BE49-F238E27FC236}">
                <a16:creationId xmlns:a16="http://schemas.microsoft.com/office/drawing/2014/main" id="{7BBC7DAB-C653-4CFF-8B1D-631ECE7FBDC6}"/>
              </a:ext>
            </a:extLst>
          </p:cNvPr>
          <p:cNvGraphicFramePr>
            <a:graphicFrameLocks noChangeAspect="1"/>
          </p:cNvGraphicFramePr>
          <p:nvPr>
            <p:extLst>
              <p:ext uri="{D42A27DB-BD31-4B8C-83A1-F6EECF244321}">
                <p14:modId xmlns:p14="http://schemas.microsoft.com/office/powerpoint/2010/main" val="947865855"/>
              </p:ext>
            </p:extLst>
          </p:nvPr>
        </p:nvGraphicFramePr>
        <p:xfrm>
          <a:off x="9331523" y="2407567"/>
          <a:ext cx="469524" cy="469524"/>
        </p:xfrm>
        <a:graphic>
          <a:graphicData uri="http://schemas.openxmlformats.org/presentationml/2006/ole">
            <mc:AlternateContent xmlns:mc="http://schemas.openxmlformats.org/markup-compatibility/2006">
              <mc:Choice xmlns:v="urn:schemas-microsoft-com:vml" Requires="v">
                <p:oleObj spid="_x0000_s5243" name="Visio" r:id="rId4" imgW="943051" imgH="943051" progId="Visio.Drawing.11">
                  <p:embed/>
                </p:oleObj>
              </mc:Choice>
              <mc:Fallback>
                <p:oleObj name="Visio" r:id="rId4" imgW="943051" imgH="943051" progId="Visio.Drawing.11">
                  <p:embed/>
                  <p:pic>
                    <p:nvPicPr>
                      <p:cNvPr id="38" name="Object 11">
                        <a:extLst>
                          <a:ext uri="{FF2B5EF4-FFF2-40B4-BE49-F238E27FC236}">
                            <a16:creationId xmlns:a16="http://schemas.microsoft.com/office/drawing/2014/main" id="{7BBC7DAB-C653-4CFF-8B1D-631ECE7FB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1523" y="2407567"/>
                        <a:ext cx="469524" cy="469524"/>
                      </a:xfrm>
                      <a:prstGeom prst="rect">
                        <a:avLst/>
                      </a:prstGeom>
                      <a:noFill/>
                      <a:ln>
                        <a:noFill/>
                      </a:ln>
                      <a:effectLst/>
                    </p:spPr>
                  </p:pic>
                </p:oleObj>
              </mc:Fallback>
            </mc:AlternateContent>
          </a:graphicData>
        </a:graphic>
      </p:graphicFrame>
      <p:sp>
        <p:nvSpPr>
          <p:cNvPr id="48" name="角丸四角形 2">
            <a:extLst>
              <a:ext uri="{FF2B5EF4-FFF2-40B4-BE49-F238E27FC236}">
                <a16:creationId xmlns:a16="http://schemas.microsoft.com/office/drawing/2014/main" id="{4DB5A40D-3FE7-43F7-9F78-FB6397C3B9D5}"/>
              </a:ext>
            </a:extLst>
          </p:cNvPr>
          <p:cNvSpPr/>
          <p:nvPr/>
        </p:nvSpPr>
        <p:spPr>
          <a:xfrm>
            <a:off x="293793" y="1659699"/>
            <a:ext cx="871520" cy="457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err="1">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Iss</a:t>
            </a:r>
            <a:r>
              <a:rPr kumimoji="1" lang="en-US" altLang="ja-JP" sz="1800" b="0"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a:t>
            </a:r>
            <a:r>
              <a:rPr kumimoji="1" lang="en-US" altLang="ja-JP" sz="20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sym typeface="Wingdings"/>
              </a:rPr>
              <a:t></a:t>
            </a:r>
            <a:endParaRPr kumimoji="1" lang="ja-JP" altLang="en-US" sz="18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endParaRPr>
          </a:p>
        </p:txBody>
      </p:sp>
      <p:sp>
        <p:nvSpPr>
          <p:cNvPr id="49" name="角丸四角形 2">
            <a:extLst>
              <a:ext uri="{FF2B5EF4-FFF2-40B4-BE49-F238E27FC236}">
                <a16:creationId xmlns:a16="http://schemas.microsoft.com/office/drawing/2014/main" id="{6E903AA3-23BE-46B2-965A-0B9D4F17C19B}"/>
              </a:ext>
            </a:extLst>
          </p:cNvPr>
          <p:cNvSpPr/>
          <p:nvPr/>
        </p:nvSpPr>
        <p:spPr>
          <a:xfrm>
            <a:off x="293793" y="2528139"/>
            <a:ext cx="871520" cy="457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err="1">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Iss</a:t>
            </a:r>
            <a:r>
              <a:rPr kumimoji="1" lang="en-US" altLang="ja-JP" sz="1800" b="0"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a:t>
            </a:r>
            <a:r>
              <a:rPr kumimoji="1" lang="en-US" altLang="ja-JP" sz="18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sym typeface="Wingdings"/>
              </a:rPr>
              <a:t></a:t>
            </a:r>
            <a:endParaRPr kumimoji="1" lang="ja-JP" altLang="en-US" sz="18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endParaRPr>
          </a:p>
        </p:txBody>
      </p:sp>
      <p:sp>
        <p:nvSpPr>
          <p:cNvPr id="50" name="角丸四角形 2">
            <a:extLst>
              <a:ext uri="{FF2B5EF4-FFF2-40B4-BE49-F238E27FC236}">
                <a16:creationId xmlns:a16="http://schemas.microsoft.com/office/drawing/2014/main" id="{664ACC9E-A41E-4CF4-B654-29E400A3DEB1}"/>
              </a:ext>
            </a:extLst>
          </p:cNvPr>
          <p:cNvSpPr/>
          <p:nvPr/>
        </p:nvSpPr>
        <p:spPr>
          <a:xfrm>
            <a:off x="293793" y="3588775"/>
            <a:ext cx="871520" cy="457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err="1">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Iss</a:t>
            </a:r>
            <a:r>
              <a:rPr kumimoji="1" lang="en-US" altLang="ja-JP" sz="1800" b="0"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rPr>
              <a:t>.</a:t>
            </a:r>
            <a:r>
              <a:rPr kumimoji="1" lang="en-US" altLang="ja-JP" sz="18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sym typeface="Wingdings"/>
              </a:rPr>
              <a:t></a:t>
            </a:r>
            <a:endParaRPr kumimoji="1" lang="ja-JP" altLang="en-US" sz="1800" b="1" i="0" u="none" strike="noStrike" kern="120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cs typeface="+mn-cs"/>
            </a:endParaRPr>
          </a:p>
        </p:txBody>
      </p:sp>
      <p:sp>
        <p:nvSpPr>
          <p:cNvPr id="51" name="角丸四角形 2">
            <a:extLst>
              <a:ext uri="{FF2B5EF4-FFF2-40B4-BE49-F238E27FC236}">
                <a16:creationId xmlns:a16="http://schemas.microsoft.com/office/drawing/2014/main" id="{F42BA91D-5D97-4B59-80F3-B17EEF58FEB1}"/>
              </a:ext>
            </a:extLst>
          </p:cNvPr>
          <p:cNvSpPr/>
          <p:nvPr/>
        </p:nvSpPr>
        <p:spPr>
          <a:xfrm>
            <a:off x="293793" y="4679891"/>
            <a:ext cx="871520" cy="457200"/>
          </a:xfrm>
          <a:prstGeom prst="roundRect">
            <a:avLst/>
          </a:prstGeom>
          <a:solidFill>
            <a:srgbClr val="0000FF"/>
          </a:solidFill>
          <a:ln w="25400" cap="flat" cmpd="sng" algn="ctr">
            <a:solidFill>
              <a:srgbClr val="333399">
                <a:lumMod val="75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rPr>
              <a:t>Pro</a:t>
            </a:r>
            <a:r>
              <a:rPr kumimoji="1" lang="en-US" altLang="ja-JP" sz="1800" b="0" i="0" u="none" strike="noStrike" kern="1200" cap="none" spc="0" normalizeH="0" baseline="0" noProof="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rPr>
              <a:t>.</a:t>
            </a:r>
            <a:r>
              <a:rPr kumimoji="1" lang="en-US" altLang="ja-JP" sz="1800" b="0" i="0" u="none" strike="noStrike" kern="1200" cap="none" spc="0" normalizeH="0" baseline="0" noProof="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sym typeface="Wingdings"/>
              </a:rPr>
              <a:t></a:t>
            </a:r>
            <a:endParaRPr kumimoji="1" lang="ja-JP" altLang="en-US" sz="18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endParaRPr>
          </a:p>
        </p:txBody>
      </p:sp>
      <p:sp>
        <p:nvSpPr>
          <p:cNvPr id="52" name="角丸四角形 2">
            <a:extLst>
              <a:ext uri="{FF2B5EF4-FFF2-40B4-BE49-F238E27FC236}">
                <a16:creationId xmlns:a16="http://schemas.microsoft.com/office/drawing/2014/main" id="{BB4C02D2-7343-45BE-9394-49B9B327E762}"/>
              </a:ext>
            </a:extLst>
          </p:cNvPr>
          <p:cNvSpPr/>
          <p:nvPr/>
        </p:nvSpPr>
        <p:spPr>
          <a:xfrm>
            <a:off x="293793" y="5589214"/>
            <a:ext cx="871520" cy="457200"/>
          </a:xfrm>
          <a:prstGeom prst="roundRect">
            <a:avLst/>
          </a:prstGeom>
          <a:solidFill>
            <a:srgbClr val="0000FF"/>
          </a:solidFill>
          <a:ln w="25400" cap="flat" cmpd="sng" algn="ctr">
            <a:solidFill>
              <a:srgbClr val="333399">
                <a:lumMod val="75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rPr>
              <a:t>Pro</a:t>
            </a:r>
            <a:r>
              <a:rPr kumimoji="1" lang="en-US" altLang="ja-JP" sz="1800" b="0" i="0" u="none" strike="noStrike" kern="1200" cap="none" spc="0" normalizeH="0" baseline="0" noProof="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rPr>
              <a:t>.</a:t>
            </a:r>
            <a:r>
              <a:rPr kumimoji="1" lang="en-US" altLang="ja-JP" sz="1800" b="0" i="0" u="none" strike="noStrike" kern="1200" cap="none" spc="0" normalizeH="0" baseline="0" noProof="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sym typeface="Wingdings"/>
              </a:rPr>
              <a:t></a:t>
            </a:r>
            <a:endParaRPr kumimoji="1" lang="ja-JP" altLang="en-US" sz="18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pitchFamily="34" charset="0"/>
            </a:endParaRPr>
          </a:p>
        </p:txBody>
      </p:sp>
      <p:sp>
        <p:nvSpPr>
          <p:cNvPr id="3" name="Star: 5 Points 2">
            <a:extLst>
              <a:ext uri="{FF2B5EF4-FFF2-40B4-BE49-F238E27FC236}">
                <a16:creationId xmlns:a16="http://schemas.microsoft.com/office/drawing/2014/main" id="{85379E93-EE6E-4C88-868D-49DE3DB983EC}"/>
              </a:ext>
            </a:extLst>
          </p:cNvPr>
          <p:cNvSpPr/>
          <p:nvPr/>
        </p:nvSpPr>
        <p:spPr>
          <a:xfrm>
            <a:off x="5474912" y="3509651"/>
            <a:ext cx="221060" cy="253779"/>
          </a:xfrm>
          <a:prstGeom prst="star5">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55" name="TextBox 17">
            <a:extLst>
              <a:ext uri="{FF2B5EF4-FFF2-40B4-BE49-F238E27FC236}">
                <a16:creationId xmlns:a16="http://schemas.microsoft.com/office/drawing/2014/main" id="{7329CDD6-7524-4523-978D-915EA1F599CF}"/>
              </a:ext>
            </a:extLst>
          </p:cNvPr>
          <p:cNvSpPr txBox="1"/>
          <p:nvPr/>
        </p:nvSpPr>
        <p:spPr>
          <a:xfrm>
            <a:off x="4868190" y="3209522"/>
            <a:ext cx="987130" cy="31944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mn-cs"/>
              </a:rPr>
              <a:t>Go-live</a:t>
            </a:r>
            <a:endParaRPr kumimoji="1" lang="en-US" sz="1100" b="0" i="0" u="none" strike="noStrike" kern="1200" cap="none" spc="0" normalizeH="0" baseline="0" noProof="0" dirty="0">
              <a:ln>
                <a:noFill/>
              </a:ln>
              <a:solidFill>
                <a:srgbClr val="0000FF"/>
              </a:solidFill>
              <a:effectLst/>
              <a:uLnTx/>
              <a:uFillTx/>
              <a:latin typeface="HGSSoeiKakugothicUB" panose="020B0900000000000000" pitchFamily="34" charset="-128"/>
              <a:ea typeface="HGSSoeiKakugothicUB" panose="020B0900000000000000" pitchFamily="34" charset="-128"/>
              <a:cs typeface="+mn-cs"/>
            </a:endParaRPr>
          </a:p>
        </p:txBody>
      </p:sp>
      <p:sp>
        <p:nvSpPr>
          <p:cNvPr id="40" name="正方形/長方形 16">
            <a:extLst>
              <a:ext uri="{FF2B5EF4-FFF2-40B4-BE49-F238E27FC236}">
                <a16:creationId xmlns:a16="http://schemas.microsoft.com/office/drawing/2014/main" id="{5F4DCFA7-DB6A-41BB-9527-6C4A72861B57}"/>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09</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372844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381000" y="-58958"/>
            <a:ext cx="9144000" cy="586108"/>
          </a:xfrm>
          <a:prstGeom prst="rect">
            <a:avLst/>
          </a:prstGeom>
          <a:noFill/>
          <a:ln w="9525">
            <a:noFill/>
            <a:miter lim="800000"/>
            <a:headEnd/>
            <a:tailEnd/>
          </a:ln>
          <a:effectLst/>
        </p:spPr>
        <p:txBody>
          <a:bodyPr tIns="108000"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ja-JP" altLang="en-US" sz="2800" b="0" i="0" u="none" strike="noStrike" kern="1200" cap="none" spc="0" normalizeH="0" baseline="0" noProof="0" dirty="0">
                <a:ln>
                  <a:noFill/>
                </a:ln>
                <a:solidFill>
                  <a:srgbClr val="FFFFFF"/>
                </a:solidFill>
                <a:effectLst/>
                <a:uLnTx/>
                <a:uFillTx/>
                <a:latin typeface="Arial" charset="0"/>
                <a:ea typeface="ＭＳ Ｐゴシック" pitchFamily="50" charset="-128"/>
                <a:cs typeface="+mn-cs"/>
              </a:rPr>
              <a:t>品質概況と取組</a:t>
            </a:r>
            <a:endParaRPr kumimoji="1" lang="en-US" altLang="ja-JP" sz="2800" b="0" i="0" u="none" strike="noStrike" kern="1200" cap="none" spc="0" normalizeH="0" baseline="0" noProof="0" dirty="0">
              <a:ln>
                <a:noFill/>
              </a:ln>
              <a:solidFill>
                <a:srgbClr val="FFFFFF"/>
              </a:solidFill>
              <a:effectLst/>
              <a:uLnTx/>
              <a:uFillTx/>
              <a:latin typeface="Arial" charset="0"/>
              <a:ea typeface="ＭＳ Ｐゴシック" pitchFamily="50" charset="-128"/>
              <a:cs typeface="+mn-cs"/>
            </a:endParaRPr>
          </a:p>
        </p:txBody>
      </p:sp>
      <p:graphicFrame>
        <p:nvGraphicFramePr>
          <p:cNvPr id="6" name="Table 5">
            <a:extLst>
              <a:ext uri="{FF2B5EF4-FFF2-40B4-BE49-F238E27FC236}">
                <a16:creationId xmlns:a16="http://schemas.microsoft.com/office/drawing/2014/main" id="{4EAEEDA5-7F03-4EDF-BB67-B1736C0EE321}"/>
              </a:ext>
            </a:extLst>
          </p:cNvPr>
          <p:cNvGraphicFramePr>
            <a:graphicFrameLocks noGrp="1"/>
          </p:cNvGraphicFramePr>
          <p:nvPr>
            <p:extLst>
              <p:ext uri="{D42A27DB-BD31-4B8C-83A1-F6EECF244321}">
                <p14:modId xmlns:p14="http://schemas.microsoft.com/office/powerpoint/2010/main" val="2140008761"/>
              </p:ext>
            </p:extLst>
          </p:nvPr>
        </p:nvGraphicFramePr>
        <p:xfrm>
          <a:off x="192521" y="3636825"/>
          <a:ext cx="9598402" cy="2701503"/>
        </p:xfrm>
        <a:graphic>
          <a:graphicData uri="http://schemas.openxmlformats.org/drawingml/2006/table">
            <a:tbl>
              <a:tblPr firstRow="1" bandRow="1">
                <a:tableStyleId>{AF606853-7671-496A-8E4F-DF71F8EC918B}</a:tableStyleId>
              </a:tblPr>
              <a:tblGrid>
                <a:gridCol w="1087508">
                  <a:extLst>
                    <a:ext uri="{9D8B030D-6E8A-4147-A177-3AD203B41FA5}">
                      <a16:colId xmlns:a16="http://schemas.microsoft.com/office/drawing/2014/main" val="20000"/>
                    </a:ext>
                  </a:extLst>
                </a:gridCol>
                <a:gridCol w="3915027">
                  <a:extLst>
                    <a:ext uri="{9D8B030D-6E8A-4147-A177-3AD203B41FA5}">
                      <a16:colId xmlns:a16="http://schemas.microsoft.com/office/drawing/2014/main" val="20001"/>
                    </a:ext>
                  </a:extLst>
                </a:gridCol>
                <a:gridCol w="572481">
                  <a:extLst>
                    <a:ext uri="{9D8B030D-6E8A-4147-A177-3AD203B41FA5}">
                      <a16:colId xmlns:a16="http://schemas.microsoft.com/office/drawing/2014/main" val="20003"/>
                    </a:ext>
                  </a:extLst>
                </a:gridCol>
                <a:gridCol w="585057">
                  <a:extLst>
                    <a:ext uri="{9D8B030D-6E8A-4147-A177-3AD203B41FA5}">
                      <a16:colId xmlns:a16="http://schemas.microsoft.com/office/drawing/2014/main" val="20004"/>
                    </a:ext>
                  </a:extLst>
                </a:gridCol>
                <a:gridCol w="585057">
                  <a:extLst>
                    <a:ext uri="{9D8B030D-6E8A-4147-A177-3AD203B41FA5}">
                      <a16:colId xmlns:a16="http://schemas.microsoft.com/office/drawing/2014/main" val="20005"/>
                    </a:ext>
                  </a:extLst>
                </a:gridCol>
                <a:gridCol w="585057">
                  <a:extLst>
                    <a:ext uri="{9D8B030D-6E8A-4147-A177-3AD203B41FA5}">
                      <a16:colId xmlns:a16="http://schemas.microsoft.com/office/drawing/2014/main" val="20006"/>
                    </a:ext>
                  </a:extLst>
                </a:gridCol>
                <a:gridCol w="630725">
                  <a:extLst>
                    <a:ext uri="{9D8B030D-6E8A-4147-A177-3AD203B41FA5}">
                      <a16:colId xmlns:a16="http://schemas.microsoft.com/office/drawing/2014/main" val="20007"/>
                    </a:ext>
                  </a:extLst>
                </a:gridCol>
                <a:gridCol w="1637490">
                  <a:extLst>
                    <a:ext uri="{9D8B030D-6E8A-4147-A177-3AD203B41FA5}">
                      <a16:colId xmlns:a16="http://schemas.microsoft.com/office/drawing/2014/main" val="20009"/>
                    </a:ext>
                  </a:extLst>
                </a:gridCol>
              </a:tblGrid>
              <a:tr h="311597">
                <a:tc>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Seri. No.</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Activity</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2020</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2021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2022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2023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200" b="0" dirty="0">
                          <a:solidFill>
                            <a:schemeClr val="tx1"/>
                          </a:solidFill>
                          <a:latin typeface="HGPSoeiKakugothicUB" panose="020B0900000000000000" pitchFamily="34" charset="-128"/>
                          <a:ea typeface="HGPSoeiKakugothicUB" panose="020B0900000000000000" pitchFamily="34" charset="-128"/>
                        </a:rPr>
                        <a:t>2024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r>
                        <a:rPr lang="en-US" sz="1600" b="0" dirty="0">
                          <a:solidFill>
                            <a:schemeClr val="tx1"/>
                          </a:solidFill>
                          <a:latin typeface="HGPSoeiKakugothicUB" panose="020B0900000000000000" pitchFamily="34" charset="-128"/>
                          <a:ea typeface="HGPSoeiKakugothicUB" panose="020B0900000000000000" pitchFamily="34" charset="-128"/>
                        </a:rPr>
                        <a:t>Plan Target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812941">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u="sng" dirty="0">
                          <a:solidFill>
                            <a:schemeClr val="tx1"/>
                          </a:solidFill>
                          <a:latin typeface="HGPSoeiKakugothicUB" panose="020B0900000000000000" pitchFamily="34" charset="-128"/>
                          <a:ea typeface="HGPSoeiKakugothicUB" panose="020B0900000000000000" pitchFamily="34" charset="-128"/>
                        </a:rPr>
                        <a:t>“More Made In Vietnam” by ISG Systems</a:t>
                      </a:r>
                    </a:p>
                    <a:p>
                      <a:pPr algn="l"/>
                      <a:r>
                        <a:rPr lang="en-US" sz="1400" u="none" dirty="0">
                          <a:solidFill>
                            <a:schemeClr val="tx1"/>
                          </a:solidFill>
                          <a:latin typeface="HGPSoeiKakugothicUB" panose="020B0900000000000000" pitchFamily="34" charset="-128"/>
                          <a:ea typeface="HGPSoeiKakugothicUB" panose="020B0900000000000000" pitchFamily="34" charset="-128"/>
                        </a:rPr>
                        <a:t>Build R&amp;D Team &amp; </a:t>
                      </a:r>
                      <a:r>
                        <a:rPr lang="en-US" sz="1400" dirty="0">
                          <a:solidFill>
                            <a:schemeClr val="tx1"/>
                          </a:solidFill>
                          <a:latin typeface="HGPSoeiKakugothicUB" panose="020B0900000000000000" pitchFamily="34" charset="-128"/>
                          <a:ea typeface="HGPSoeiKakugothicUB" panose="020B0900000000000000" pitchFamily="34" charset="-128"/>
                        </a:rPr>
                        <a:t>Standardize 1 business system to sale in Panasonic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HGPSoeiKakugothicUB" panose="020B0900000000000000" pitchFamily="34" charset="-128"/>
                          <a:ea typeface="HGPSoeiKakugothicUB" panose="020B0900000000000000" pitchFamily="34" charset="-128"/>
                        </a:rPr>
                        <a:t>FY2022</a:t>
                      </a:r>
                      <a:endParaRPr lang="en-US" sz="1100" dirty="0">
                        <a:solidFill>
                          <a:schemeClr val="tx1"/>
                        </a:solidFill>
                        <a:latin typeface="HGPSoeiKakugothicUB" panose="020B0900000000000000" pitchFamily="34" charset="-128"/>
                        <a:ea typeface="HGPSoeiKakugothicUB" panose="020B0900000000000000" pitchFamily="34" charset="-128"/>
                      </a:endParaRPr>
                    </a:p>
                    <a:p>
                      <a:pPr algn="ctr"/>
                      <a:r>
                        <a:rPr lang="en-US" sz="1400" dirty="0">
                          <a:solidFill>
                            <a:srgbClr val="0000FF"/>
                          </a:solidFill>
                          <a:latin typeface="HGPSoeiKakugothicUB" panose="020B0900000000000000" pitchFamily="34" charset="-128"/>
                          <a:ea typeface="HGPSoeiKakugothicUB" panose="020B0900000000000000" pitchFamily="34" charset="-128"/>
                        </a:rPr>
                        <a:t>1 system</a:t>
                      </a:r>
                      <a:endParaRPr lang="en-US" sz="1100" dirty="0">
                        <a:solidFill>
                          <a:srgbClr val="0000FF"/>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03943">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baseline="0" dirty="0">
                          <a:solidFill>
                            <a:schemeClr val="tx1"/>
                          </a:solidFill>
                          <a:latin typeface="HGPSoeiKakugothicUB" panose="020B0900000000000000" pitchFamily="34" charset="-128"/>
                          <a:ea typeface="HGPSoeiKakugothicUB" panose="020B0900000000000000" pitchFamily="34" charset="-128"/>
                        </a:rPr>
                        <a:t>Cooperate R&amp;D Center to Build Automation Systems &amp; Smart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latin typeface="HGPSoeiKakugothicUB" panose="020B0900000000000000" pitchFamily="34" charset="-128"/>
                          <a:ea typeface="HGPSoeiKakugothicUB" panose="020B0900000000000000" pitchFamily="34" charset="-128"/>
                        </a:rPr>
                        <a:t>Apply AI to Diagnose &amp; correct system problem.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HGPSoeiKakugothicUB"/>
                          <a:ea typeface="HGPSoeiKakugothicUB"/>
                        </a:rPr>
                        <a:t>FY2023</a:t>
                      </a:r>
                      <a:endParaRPr lang="en-US" sz="1400" dirty="0">
                        <a:solidFill>
                          <a:schemeClr val="tx1"/>
                        </a:solidFill>
                        <a:latin typeface="HGPSoeiKakugothicUB"/>
                        <a:ea typeface="HGPSoeiKakugothicUB"/>
                      </a:endParaRPr>
                    </a:p>
                    <a:p>
                      <a:pPr algn="ctr"/>
                      <a:r>
                        <a:rPr lang="en-US" sz="1400" dirty="0">
                          <a:solidFill>
                            <a:srgbClr val="0000FF"/>
                          </a:solidFill>
                          <a:latin typeface="HGPSoeiKakugothicUB"/>
                          <a:ea typeface="HGPSoeiKakugothicUB"/>
                        </a:rPr>
                        <a:t>1 Line auto from SMT to FA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3022">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dirty="0">
                          <a:solidFill>
                            <a:schemeClr val="tx1"/>
                          </a:solidFill>
                          <a:latin typeface="HGPSoeiKakugothicUB" panose="020B0900000000000000" pitchFamily="34" charset="-128"/>
                          <a:ea typeface="HGPSoeiKakugothicUB" panose="020B0900000000000000" pitchFamily="34" charset="-128"/>
                        </a:rPr>
                        <a:t>Establishment of IT Consultant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latin typeface="HGPSoeiKakugothicUB" panose="020B0900000000000000" pitchFamily="34" charset="-128"/>
                          <a:ea typeface="HGPSoeiKakugothicUB" panose="020B0900000000000000" pitchFamily="34" charset="-128"/>
                        </a:rPr>
                        <a:t>Increasing sale IT products &amp; provide more service &amp; IT Solution to other companies.</a:t>
                      </a:r>
                      <a:endParaRPr lang="en-US" sz="1400" b="1" u="none"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HGPSoeiKakugothicUB" panose="020B0900000000000000" pitchFamily="34" charset="-128"/>
                        <a:ea typeface="HGPSoeiKakugothicUB" panose="020B09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sz="1600" kern="1200" dirty="0">
                          <a:solidFill>
                            <a:schemeClr val="tx1"/>
                          </a:solidFill>
                          <a:latin typeface="HGPSoeiKakugothicUB"/>
                          <a:ea typeface="HGPSoeiKakugothicUB"/>
                          <a:cs typeface="+mn-cs"/>
                        </a:rPr>
                        <a:t>FY2024</a:t>
                      </a:r>
                      <a:endParaRPr kumimoji="1" lang="en-US" sz="1400" kern="1200" dirty="0">
                        <a:solidFill>
                          <a:schemeClr val="tx1"/>
                        </a:solidFill>
                        <a:latin typeface="HGPSoeiKakugothicUB"/>
                        <a:ea typeface="HGPSoeiKakugothicUB"/>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6" name="Rectangle 15">
            <a:extLst>
              <a:ext uri="{FF2B5EF4-FFF2-40B4-BE49-F238E27FC236}">
                <a16:creationId xmlns:a16="http://schemas.microsoft.com/office/drawing/2014/main" id="{EB5B3D47-B29A-46E8-A138-DF0E69D82BEF}"/>
              </a:ext>
            </a:extLst>
          </p:cNvPr>
          <p:cNvSpPr/>
          <p:nvPr/>
        </p:nvSpPr>
        <p:spPr>
          <a:xfrm>
            <a:off x="182896" y="592097"/>
            <a:ext cx="9598402" cy="5746232"/>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utoShape 208">
            <a:extLst>
              <a:ext uri="{FF2B5EF4-FFF2-40B4-BE49-F238E27FC236}">
                <a16:creationId xmlns:a16="http://schemas.microsoft.com/office/drawing/2014/main" id="{D49D5FF9-7C98-4B22-9870-EBFF514F027E}"/>
              </a:ext>
            </a:extLst>
          </p:cNvPr>
          <p:cNvSpPr>
            <a:spLocks noChangeArrowheads="1"/>
          </p:cNvSpPr>
          <p:nvPr/>
        </p:nvSpPr>
        <p:spPr bwMode="auto">
          <a:xfrm>
            <a:off x="5191823" y="4013622"/>
            <a:ext cx="1214511" cy="266252"/>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Standard </a:t>
            </a:r>
          </a:p>
        </p:txBody>
      </p:sp>
      <p:sp>
        <p:nvSpPr>
          <p:cNvPr id="49" name="AutoShape 208">
            <a:extLst>
              <a:ext uri="{FF2B5EF4-FFF2-40B4-BE49-F238E27FC236}">
                <a16:creationId xmlns:a16="http://schemas.microsoft.com/office/drawing/2014/main" id="{CFC97D9F-B99C-4B25-8194-5F96D4B07CE4}"/>
              </a:ext>
            </a:extLst>
          </p:cNvPr>
          <p:cNvSpPr>
            <a:spLocks noChangeArrowheads="1"/>
          </p:cNvSpPr>
          <p:nvPr/>
        </p:nvSpPr>
        <p:spPr bwMode="auto">
          <a:xfrm>
            <a:off x="5762725" y="4366707"/>
            <a:ext cx="1154913" cy="266252"/>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Sale</a:t>
            </a:r>
          </a:p>
        </p:txBody>
      </p:sp>
      <p:sp>
        <p:nvSpPr>
          <p:cNvPr id="50" name="AutoShape 208">
            <a:extLst>
              <a:ext uri="{FF2B5EF4-FFF2-40B4-BE49-F238E27FC236}">
                <a16:creationId xmlns:a16="http://schemas.microsoft.com/office/drawing/2014/main" id="{A5A345C5-3B91-4554-AE5D-506CC016959A}"/>
              </a:ext>
            </a:extLst>
          </p:cNvPr>
          <p:cNvSpPr>
            <a:spLocks noChangeArrowheads="1"/>
          </p:cNvSpPr>
          <p:nvPr/>
        </p:nvSpPr>
        <p:spPr bwMode="auto">
          <a:xfrm>
            <a:off x="5773907" y="5002355"/>
            <a:ext cx="1615779" cy="266252"/>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dirty="0">
                <a:solidFill>
                  <a:srgbClr val="000000"/>
                </a:solidFill>
                <a:latin typeface="HGPSoeiKakugothicUB" panose="020B0900000000000000" pitchFamily="34" charset="-128"/>
                <a:ea typeface="HGPSoeiKakugothicUB" panose="020B0900000000000000" pitchFamily="34" charset="-128"/>
                <a:cs typeface="Arial Unicode MS" pitchFamily="34" charset="-128"/>
              </a:rPr>
              <a:t>Study</a:t>
            </a:r>
            <a:r>
              <a:rPr kumimoji="0" lang="en-US" sz="12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 </a:t>
            </a:r>
          </a:p>
        </p:txBody>
      </p:sp>
      <p:sp>
        <p:nvSpPr>
          <p:cNvPr id="53" name="AutoShape 208">
            <a:extLst>
              <a:ext uri="{FF2B5EF4-FFF2-40B4-BE49-F238E27FC236}">
                <a16:creationId xmlns:a16="http://schemas.microsoft.com/office/drawing/2014/main" id="{B77A7616-4B9C-4312-98A3-B40A2ADAE9F7}"/>
              </a:ext>
            </a:extLst>
          </p:cNvPr>
          <p:cNvSpPr>
            <a:spLocks noChangeArrowheads="1"/>
          </p:cNvSpPr>
          <p:nvPr/>
        </p:nvSpPr>
        <p:spPr bwMode="auto">
          <a:xfrm>
            <a:off x="6349015" y="5812229"/>
            <a:ext cx="1615780" cy="266252"/>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2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Transformer</a:t>
            </a:r>
          </a:p>
        </p:txBody>
      </p:sp>
      <p:sp>
        <p:nvSpPr>
          <p:cNvPr id="17" name="角丸四角形 2">
            <a:extLst>
              <a:ext uri="{FF2B5EF4-FFF2-40B4-BE49-F238E27FC236}">
                <a16:creationId xmlns:a16="http://schemas.microsoft.com/office/drawing/2014/main" id="{A42D5267-90E2-4179-BB84-D991D07F4261}"/>
              </a:ext>
            </a:extLst>
          </p:cNvPr>
          <p:cNvSpPr/>
          <p:nvPr/>
        </p:nvSpPr>
        <p:spPr>
          <a:xfrm>
            <a:off x="299213" y="4153472"/>
            <a:ext cx="871520" cy="443753"/>
          </a:xfrm>
          <a:prstGeom prst="roundRect">
            <a:avLst/>
          </a:prstGeom>
          <a:solidFill>
            <a:srgbClr val="0000FF"/>
          </a:solidFill>
          <a:ln w="25400" cap="flat" cmpd="sng" algn="ctr">
            <a:solidFill>
              <a:srgbClr val="333399">
                <a:lumMod val="75000"/>
              </a:srgbClr>
            </a:solidFill>
            <a:prstDash val="solid"/>
          </a:ln>
          <a:effectLst/>
        </p:spPr>
        <p:txBody>
          <a:bodyPr anchor="ctr"/>
          <a:lstStyle/>
          <a:p>
            <a:pPr algn="ct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rPr>
              <a:t>Vis.</a:t>
            </a: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sym typeface="Wingdings"/>
              </a:rPr>
              <a:t></a:t>
            </a:r>
            <a:endParaRPr lang="ja-JP" altLang="en-US" dirty="0">
              <a:solidFill>
                <a:schemeClr val="bg1"/>
              </a:solidFill>
              <a:latin typeface="HGPSoeiKakugothicUB" panose="020B0900000000000000" pitchFamily="34" charset="-128"/>
              <a:ea typeface="HGPSoeiKakugothicUB" panose="020B0900000000000000" pitchFamily="34" charset="-128"/>
              <a:cs typeface="Arial" pitchFamily="34" charset="0"/>
            </a:endParaRPr>
          </a:p>
        </p:txBody>
      </p:sp>
      <p:sp>
        <p:nvSpPr>
          <p:cNvPr id="18" name="角丸四角形 2">
            <a:extLst>
              <a:ext uri="{FF2B5EF4-FFF2-40B4-BE49-F238E27FC236}">
                <a16:creationId xmlns:a16="http://schemas.microsoft.com/office/drawing/2014/main" id="{FC0469A4-CCDA-4AC8-AEA2-B2E8BBD21D9B}"/>
              </a:ext>
            </a:extLst>
          </p:cNvPr>
          <p:cNvSpPr/>
          <p:nvPr/>
        </p:nvSpPr>
        <p:spPr>
          <a:xfrm>
            <a:off x="299213" y="4936193"/>
            <a:ext cx="871520" cy="443753"/>
          </a:xfrm>
          <a:prstGeom prst="roundRect">
            <a:avLst/>
          </a:prstGeom>
          <a:solidFill>
            <a:srgbClr val="0000FF"/>
          </a:solidFill>
          <a:ln w="25400" cap="flat" cmpd="sng" algn="ctr">
            <a:solidFill>
              <a:srgbClr val="333399">
                <a:lumMod val="75000"/>
              </a:srgbClr>
            </a:solidFill>
            <a:prstDash val="solid"/>
          </a:ln>
          <a:effectLst/>
        </p:spPr>
        <p:txBody>
          <a:bodyPr anchor="ctr"/>
          <a:lstStyle/>
          <a:p>
            <a:pPr algn="ct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rPr>
              <a:t>Vis.</a:t>
            </a: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sym typeface="Wingdings"/>
              </a:rPr>
              <a:t></a:t>
            </a:r>
            <a:endParaRPr lang="ja-JP" altLang="en-US" dirty="0">
              <a:solidFill>
                <a:schemeClr val="bg1"/>
              </a:solidFill>
              <a:latin typeface="HGPSoeiKakugothicUB" panose="020B0900000000000000" pitchFamily="34" charset="-128"/>
              <a:ea typeface="HGPSoeiKakugothicUB" panose="020B0900000000000000" pitchFamily="34" charset="-128"/>
              <a:cs typeface="Arial" pitchFamily="34" charset="0"/>
            </a:endParaRPr>
          </a:p>
        </p:txBody>
      </p:sp>
      <p:sp>
        <p:nvSpPr>
          <p:cNvPr id="19" name="角丸四角形 2">
            <a:extLst>
              <a:ext uri="{FF2B5EF4-FFF2-40B4-BE49-F238E27FC236}">
                <a16:creationId xmlns:a16="http://schemas.microsoft.com/office/drawing/2014/main" id="{4A338C63-1EE2-40CF-855B-5921DEE3A23A}"/>
              </a:ext>
            </a:extLst>
          </p:cNvPr>
          <p:cNvSpPr/>
          <p:nvPr/>
        </p:nvSpPr>
        <p:spPr>
          <a:xfrm>
            <a:off x="299213" y="5724676"/>
            <a:ext cx="871520" cy="443753"/>
          </a:xfrm>
          <a:prstGeom prst="roundRect">
            <a:avLst/>
          </a:prstGeom>
          <a:solidFill>
            <a:srgbClr val="0000FF"/>
          </a:solidFill>
          <a:ln w="25400" cap="flat" cmpd="sng" algn="ctr">
            <a:solidFill>
              <a:srgbClr val="333399">
                <a:lumMod val="75000"/>
              </a:srgbClr>
            </a:solidFill>
            <a:prstDash val="solid"/>
          </a:ln>
          <a:effectLst/>
        </p:spPr>
        <p:txBody>
          <a:bodyPr anchor="ctr"/>
          <a:lstStyle/>
          <a:p>
            <a:pPr algn="ct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rPr>
              <a:t>Vis.</a:t>
            </a:r>
            <a:r>
              <a:rPr lang="en-US" altLang="ja-JP" b="1" dirty="0">
                <a:solidFill>
                  <a:srgbClr val="FFFFFF"/>
                </a:solidFill>
                <a:latin typeface="HGSSoeiKakugothicUB" panose="020B0900000000000000" pitchFamily="34" charset="-128"/>
                <a:ea typeface="HGSSoeiKakugothicUB" panose="020B0900000000000000" pitchFamily="34" charset="-128"/>
                <a:sym typeface="Wingdings"/>
              </a:rPr>
              <a:t></a:t>
            </a:r>
            <a:endParaRPr lang="ja-JP" altLang="en-US" dirty="0">
              <a:solidFill>
                <a:schemeClr val="bg1"/>
              </a:solidFill>
              <a:latin typeface="HGPSoeiKakugothicUB" panose="020B0900000000000000" pitchFamily="34" charset="-128"/>
              <a:ea typeface="HGPSoeiKakugothicUB" panose="020B0900000000000000" pitchFamily="34" charset="-128"/>
              <a:cs typeface="Arial" pitchFamily="34" charset="0"/>
            </a:endParaRPr>
          </a:p>
        </p:txBody>
      </p:sp>
      <p:sp>
        <p:nvSpPr>
          <p:cNvPr id="20" name="Rectangle 19">
            <a:extLst>
              <a:ext uri="{FF2B5EF4-FFF2-40B4-BE49-F238E27FC236}">
                <a16:creationId xmlns:a16="http://schemas.microsoft.com/office/drawing/2014/main" id="{AD27D9F2-7D7C-4A1D-8779-653974388E7E}"/>
              </a:ext>
            </a:extLst>
          </p:cNvPr>
          <p:cNvSpPr>
            <a:spLocks noChangeArrowheads="1"/>
          </p:cNvSpPr>
          <p:nvPr/>
        </p:nvSpPr>
        <p:spPr bwMode="auto">
          <a:xfrm>
            <a:off x="231491" y="638134"/>
            <a:ext cx="9503368" cy="331693"/>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SG" altLang="vi-VN" b="1" i="0" u="none" strike="noStrike" kern="1200" cap="none" spc="0" normalizeH="0" baseline="0" noProof="0" dirty="0">
                <a:ln>
                  <a:noFill/>
                </a:ln>
                <a:solidFill>
                  <a:prstClr val="black"/>
                </a:solidFill>
                <a:effectLst/>
                <a:uLnTx/>
                <a:uFillTx/>
                <a:latin typeface="HGPSoeiKakugothicUB" panose="020B0900000000000000" pitchFamily="34" charset="-128"/>
                <a:ea typeface="HGPSoeiKakugothicUB" panose="020B0900000000000000" pitchFamily="34" charset="-128"/>
                <a:cs typeface="Arial" pitchFamily="34" charset="0"/>
              </a:rPr>
              <a:t>MY GROUP</a:t>
            </a:r>
            <a:endParaRPr kumimoji="1" lang="vi-VN" b="1" i="0" u="none" strike="noStrike" kern="0" cap="none" spc="0" normalizeH="0" baseline="0" noProof="0" dirty="0">
              <a:ln>
                <a:noFill/>
              </a:ln>
              <a:solidFill>
                <a:srgbClr val="333399"/>
              </a:solidFill>
              <a:effectLst/>
              <a:uLnTx/>
              <a:uFillTx/>
              <a:latin typeface="Arial" pitchFamily="34" charset="0"/>
              <a:ea typeface="HGPSoeiKakugothicUB" panose="020B0900000000000000" pitchFamily="34" charset="-128"/>
              <a:cs typeface="Arial" pitchFamily="34" charset="0"/>
            </a:endParaRPr>
          </a:p>
        </p:txBody>
      </p:sp>
      <p:sp>
        <p:nvSpPr>
          <p:cNvPr id="21" name="Rectangle 20">
            <a:extLst>
              <a:ext uri="{FF2B5EF4-FFF2-40B4-BE49-F238E27FC236}">
                <a16:creationId xmlns:a16="http://schemas.microsoft.com/office/drawing/2014/main" id="{C3B69BCB-0DF6-4114-A07B-D4EA329D529F}"/>
              </a:ext>
            </a:extLst>
          </p:cNvPr>
          <p:cNvSpPr/>
          <p:nvPr/>
        </p:nvSpPr>
        <p:spPr>
          <a:xfrm>
            <a:off x="6854366" y="623375"/>
            <a:ext cx="291869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Arial" pitchFamily="34" charset="0"/>
                <a:sym typeface="Wingdings 3"/>
              </a:rPr>
              <a:t></a:t>
            </a:r>
            <a:r>
              <a:rPr kumimoji="0" lang="en-US" altLang="en-US" sz="1600" b="1" i="0" u="none" strike="noStrike" kern="120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Arial" pitchFamily="34" charset="0"/>
                <a:sym typeface="Wingdings 3"/>
              </a:rPr>
              <a:t> </a:t>
            </a:r>
            <a:r>
              <a:rPr kumimoji="0" lang="en-US" altLang="en-US" b="1" i="0" u="none" strike="noStrike" kern="120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Arial" pitchFamily="34" charset="0"/>
                <a:sym typeface="Wingdings 3"/>
              </a:rPr>
              <a:t>Target: 1 staff Grade-up</a:t>
            </a:r>
            <a:endParaRPr kumimoji="0" lang="en-US" sz="1100" b="0" i="0" u="none" strike="noStrike" kern="1200" cap="none" spc="0" normalizeH="0" baseline="0" noProof="0" dirty="0">
              <a:ln>
                <a:noFill/>
              </a:ln>
              <a:solidFill>
                <a:prstClr val="black"/>
              </a:solidFill>
              <a:effectLst/>
              <a:uLnTx/>
              <a:uFillTx/>
              <a:latin typeface="HGPSoeiKakugothicUB" panose="020B0900000000000000" pitchFamily="34" charset="-128"/>
              <a:ea typeface="HGPSoeiKakugothicUB" panose="020B0900000000000000" pitchFamily="34" charset="-128"/>
            </a:endParaRPr>
          </a:p>
        </p:txBody>
      </p:sp>
      <p:graphicFrame>
        <p:nvGraphicFramePr>
          <p:cNvPr id="27" name="Table 26">
            <a:extLst>
              <a:ext uri="{FF2B5EF4-FFF2-40B4-BE49-F238E27FC236}">
                <a16:creationId xmlns:a16="http://schemas.microsoft.com/office/drawing/2014/main" id="{979009D1-4147-4A16-969E-09B54FBCB742}"/>
              </a:ext>
            </a:extLst>
          </p:cNvPr>
          <p:cNvGraphicFramePr>
            <a:graphicFrameLocks noGrp="1"/>
          </p:cNvGraphicFramePr>
          <p:nvPr>
            <p:extLst>
              <p:ext uri="{D42A27DB-BD31-4B8C-83A1-F6EECF244321}">
                <p14:modId xmlns:p14="http://schemas.microsoft.com/office/powerpoint/2010/main" val="3041280327"/>
              </p:ext>
            </p:extLst>
          </p:nvPr>
        </p:nvGraphicFramePr>
        <p:xfrm>
          <a:off x="231491" y="1006336"/>
          <a:ext cx="9510859" cy="2260767"/>
        </p:xfrm>
        <a:graphic>
          <a:graphicData uri="http://schemas.openxmlformats.org/drawingml/2006/table">
            <a:tbl>
              <a:tblPr bandRow="1">
                <a:solidFill>
                  <a:srgbClr val="FFFF66"/>
                </a:solidFill>
                <a:tableStyleId>{5C22544A-7EE6-4342-B048-85BDC9FD1C3A}</a:tableStyleId>
              </a:tblPr>
              <a:tblGrid>
                <a:gridCol w="652955">
                  <a:extLst>
                    <a:ext uri="{9D8B030D-6E8A-4147-A177-3AD203B41FA5}">
                      <a16:colId xmlns:a16="http://schemas.microsoft.com/office/drawing/2014/main" val="20000"/>
                    </a:ext>
                  </a:extLst>
                </a:gridCol>
                <a:gridCol w="2520623">
                  <a:extLst>
                    <a:ext uri="{9D8B030D-6E8A-4147-A177-3AD203B41FA5}">
                      <a16:colId xmlns:a16="http://schemas.microsoft.com/office/drawing/2014/main" val="20001"/>
                    </a:ext>
                  </a:extLst>
                </a:gridCol>
                <a:gridCol w="502295">
                  <a:extLst>
                    <a:ext uri="{9D8B030D-6E8A-4147-A177-3AD203B41FA5}">
                      <a16:colId xmlns:a16="http://schemas.microsoft.com/office/drawing/2014/main" val="20002"/>
                    </a:ext>
                  </a:extLst>
                </a:gridCol>
                <a:gridCol w="502295">
                  <a:extLst>
                    <a:ext uri="{9D8B030D-6E8A-4147-A177-3AD203B41FA5}">
                      <a16:colId xmlns:a16="http://schemas.microsoft.com/office/drawing/2014/main" val="20003"/>
                    </a:ext>
                  </a:extLst>
                </a:gridCol>
                <a:gridCol w="502295">
                  <a:extLst>
                    <a:ext uri="{9D8B030D-6E8A-4147-A177-3AD203B41FA5}">
                      <a16:colId xmlns:a16="http://schemas.microsoft.com/office/drawing/2014/main" val="20004"/>
                    </a:ext>
                  </a:extLst>
                </a:gridCol>
                <a:gridCol w="502295">
                  <a:extLst>
                    <a:ext uri="{9D8B030D-6E8A-4147-A177-3AD203B41FA5}">
                      <a16:colId xmlns:a16="http://schemas.microsoft.com/office/drawing/2014/main" val="20005"/>
                    </a:ext>
                  </a:extLst>
                </a:gridCol>
                <a:gridCol w="552728">
                  <a:extLst>
                    <a:ext uri="{9D8B030D-6E8A-4147-A177-3AD203B41FA5}">
                      <a16:colId xmlns:a16="http://schemas.microsoft.com/office/drawing/2014/main" val="20006"/>
                    </a:ext>
                  </a:extLst>
                </a:gridCol>
                <a:gridCol w="552728">
                  <a:extLst>
                    <a:ext uri="{9D8B030D-6E8A-4147-A177-3AD203B41FA5}">
                      <a16:colId xmlns:a16="http://schemas.microsoft.com/office/drawing/2014/main" val="20007"/>
                    </a:ext>
                  </a:extLst>
                </a:gridCol>
                <a:gridCol w="512698">
                  <a:extLst>
                    <a:ext uri="{9D8B030D-6E8A-4147-A177-3AD203B41FA5}">
                      <a16:colId xmlns:a16="http://schemas.microsoft.com/office/drawing/2014/main" val="20008"/>
                    </a:ext>
                  </a:extLst>
                </a:gridCol>
                <a:gridCol w="650334">
                  <a:extLst>
                    <a:ext uri="{9D8B030D-6E8A-4147-A177-3AD203B41FA5}">
                      <a16:colId xmlns:a16="http://schemas.microsoft.com/office/drawing/2014/main" val="20009"/>
                    </a:ext>
                  </a:extLst>
                </a:gridCol>
                <a:gridCol w="552728">
                  <a:extLst>
                    <a:ext uri="{9D8B030D-6E8A-4147-A177-3AD203B41FA5}">
                      <a16:colId xmlns:a16="http://schemas.microsoft.com/office/drawing/2014/main" val="20010"/>
                    </a:ext>
                  </a:extLst>
                </a:gridCol>
                <a:gridCol w="502295">
                  <a:extLst>
                    <a:ext uri="{9D8B030D-6E8A-4147-A177-3AD203B41FA5}">
                      <a16:colId xmlns:a16="http://schemas.microsoft.com/office/drawing/2014/main" val="20011"/>
                    </a:ext>
                  </a:extLst>
                </a:gridCol>
                <a:gridCol w="502295">
                  <a:extLst>
                    <a:ext uri="{9D8B030D-6E8A-4147-A177-3AD203B41FA5}">
                      <a16:colId xmlns:a16="http://schemas.microsoft.com/office/drawing/2014/main" val="20012"/>
                    </a:ext>
                  </a:extLst>
                </a:gridCol>
                <a:gridCol w="502295">
                  <a:extLst>
                    <a:ext uri="{9D8B030D-6E8A-4147-A177-3AD203B41FA5}">
                      <a16:colId xmlns:a16="http://schemas.microsoft.com/office/drawing/2014/main" val="20013"/>
                    </a:ext>
                  </a:extLst>
                </a:gridCol>
              </a:tblGrid>
              <a:tr h="310047">
                <a:tc rowSpan="2">
                  <a:txBody>
                    <a:bodyPr/>
                    <a:lstStyle/>
                    <a:p>
                      <a:r>
                        <a:rPr lang="en-US" sz="1600" dirty="0">
                          <a:solidFill>
                            <a:schemeClr val="bg1"/>
                          </a:solidFill>
                          <a:latin typeface="HGPSoeiKakugothicUB" panose="020B0900000000000000" pitchFamily="34" charset="-128"/>
                          <a:ea typeface="HGPSoeiKakugothicUB" panose="020B0900000000000000" pitchFamily="34" charset="-128"/>
                          <a:cs typeface="Arial" pitchFamily="34" charset="0"/>
                        </a:rPr>
                        <a:t>No.</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0000FF"/>
                    </a:solidFill>
                  </a:tcPr>
                </a:tc>
                <a:tc rowSpan="2">
                  <a:txBody>
                    <a:bodyPr/>
                    <a:lstStyle/>
                    <a:p>
                      <a:r>
                        <a:rPr lang="en-US" sz="1600" dirty="0">
                          <a:solidFill>
                            <a:schemeClr val="bg1"/>
                          </a:solidFill>
                          <a:latin typeface="HGPSoeiKakugothicUB" panose="020B0900000000000000" pitchFamily="34" charset="-128"/>
                          <a:ea typeface="HGPSoeiKakugothicUB" panose="020B0900000000000000" pitchFamily="34" charset="-128"/>
                          <a:cs typeface="Arial" pitchFamily="34" charset="0"/>
                        </a:rPr>
                        <a:t>Activity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0000FF"/>
                    </a:solidFill>
                  </a:tcPr>
                </a:tc>
                <a:tc gridSpan="12">
                  <a:txBody>
                    <a:bodyPr/>
                    <a:lstStyle/>
                    <a:p>
                      <a:pPr algn="ctr"/>
                      <a:r>
                        <a:rPr lang="en-US" sz="1400" dirty="0">
                          <a:solidFill>
                            <a:schemeClr val="bg1"/>
                          </a:solidFill>
                          <a:latin typeface="HGPSoeiKakugothicUB" panose="020B0900000000000000" pitchFamily="34" charset="-128"/>
                          <a:ea typeface="HGPSoeiKakugothicUB" panose="020B0900000000000000" pitchFamily="34" charset="-128"/>
                          <a:cs typeface="Arial" pitchFamily="34" charset="0"/>
                        </a:rPr>
                        <a:t>Schedule</a:t>
                      </a:r>
                      <a:r>
                        <a:rPr lang="en-US" sz="1400" baseline="0" dirty="0">
                          <a:solidFill>
                            <a:schemeClr val="bg1"/>
                          </a:solidFill>
                          <a:latin typeface="HGPSoeiKakugothicUB" panose="020B0900000000000000" pitchFamily="34" charset="-128"/>
                          <a:ea typeface="HGPSoeiKakugothicUB" panose="020B0900000000000000" pitchFamily="34" charset="-128"/>
                          <a:cs typeface="Arial" pitchFamily="34" charset="0"/>
                        </a:rPr>
                        <a:t> FY2020-FY2021</a:t>
                      </a:r>
                      <a:endParaRPr lang="en-US" sz="1400" dirty="0">
                        <a:solidFill>
                          <a:schemeClr val="bg1"/>
                        </a:solidFill>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0000FF"/>
                    </a:solidFill>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extLst>
                  <a:ext uri="{0D108BD9-81ED-4DB2-BD59-A6C34878D82A}">
                    <a16:rowId xmlns:a16="http://schemas.microsoft.com/office/drawing/2014/main" val="10000"/>
                  </a:ext>
                </a:extLst>
              </a:tr>
              <a:tr h="253675">
                <a:tc vMerge="1">
                  <a:txBody>
                    <a:bodyPr/>
                    <a:lstStyle/>
                    <a:p>
                      <a:endParaRPr lang="en-US" dirty="0">
                        <a:latin typeface="Arial" pitchFamily="34" charset="0"/>
                        <a:cs typeface="Arial" pitchFamily="34" charset="0"/>
                      </a:endParaRPr>
                    </a:p>
                  </a:txBody>
                  <a:tcPr/>
                </a:tc>
                <a:tc vMerge="1">
                  <a:txBody>
                    <a:bodyPr/>
                    <a:lstStyle/>
                    <a:p>
                      <a:endParaRPr lang="en-US" dirty="0">
                        <a:latin typeface="Arial" pitchFamily="34" charset="0"/>
                        <a:cs typeface="Arial" pitchFamily="34" charset="0"/>
                      </a:endParaRPr>
                    </a:p>
                  </a:txBody>
                  <a:tcPr/>
                </a:tc>
                <a:tc>
                  <a:txBody>
                    <a:bodyPr/>
                    <a:lstStyle/>
                    <a:p>
                      <a:pPr algn="ctr"/>
                      <a:r>
                        <a:rPr lang="en-US" sz="1100" dirty="0">
                          <a:solidFill>
                            <a:schemeClr val="bg1"/>
                          </a:solidFill>
                          <a:latin typeface="HGPSoeiKakugothicUB" panose="020B0900000000000000" pitchFamily="34" charset="-128"/>
                          <a:ea typeface="HGPSoeiKakugothicUB" panose="020B0900000000000000" pitchFamily="34" charset="-128"/>
                          <a:cs typeface="Arial" pitchFamily="34" charset="0"/>
                        </a:rPr>
                        <a:t>Apr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100" dirty="0">
                          <a:solidFill>
                            <a:schemeClr val="bg1"/>
                          </a:solidFill>
                          <a:latin typeface="HGPSoeiKakugothicUB" panose="020B0900000000000000" pitchFamily="34" charset="-128"/>
                          <a:ea typeface="HGPSoeiKakugothicUB" panose="020B0900000000000000" pitchFamily="34" charset="-128"/>
                          <a:cs typeface="Arial" pitchFamily="34" charset="0"/>
                        </a:rPr>
                        <a:t>May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Jun</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Jul</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Aug</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Sep</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Oct</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Nov</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Dec</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Jan</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Feb</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HGPSoeiKakugothicUB" panose="020B0900000000000000" pitchFamily="34" charset="-128"/>
                          <a:ea typeface="HGPSoeiKakugothicUB" panose="020B0900000000000000" pitchFamily="34" charset="-128"/>
                          <a:cs typeface="Arial" pitchFamily="34" charset="0"/>
                        </a:rPr>
                        <a:t>Mar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10047">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1</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Teamwork building</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047">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2</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Soft skills training </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047">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3</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Level up 1 member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4"/>
                  </a:ext>
                </a:extLst>
              </a:tr>
              <a:tr h="310047">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4</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ISG Kaizen &amp; QCC</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5"/>
                  </a:ext>
                </a:extLst>
              </a:tr>
              <a:tr h="302973">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sz="1600" dirty="0">
                          <a:latin typeface="HGPSoeiKakugothicUB" panose="020B0900000000000000" pitchFamily="34" charset="-128"/>
                          <a:ea typeface="HGPSoeiKakugothicUB" panose="020B0900000000000000" pitchFamily="34" charset="-128"/>
                          <a:cs typeface="Arial" pitchFamily="34" charset="0"/>
                        </a:rPr>
                        <a:t>Multi skill up</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en-US" sz="1600" dirty="0">
                        <a:latin typeface="HGPSoeiKakugothicUB" panose="020B0900000000000000" pitchFamily="34" charset="-128"/>
                        <a:ea typeface="HGPSoeiKakugothicUB" panose="020B0900000000000000" pitchFamily="34" charset="-128"/>
                        <a:cs typeface="Arial"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8" name="AutoShape 208">
            <a:extLst>
              <a:ext uri="{FF2B5EF4-FFF2-40B4-BE49-F238E27FC236}">
                <a16:creationId xmlns:a16="http://schemas.microsoft.com/office/drawing/2014/main" id="{3464897D-80DF-4559-858A-0B6DB170DE0F}"/>
              </a:ext>
            </a:extLst>
          </p:cNvPr>
          <p:cNvSpPr>
            <a:spLocks noChangeArrowheads="1"/>
          </p:cNvSpPr>
          <p:nvPr/>
        </p:nvSpPr>
        <p:spPr bwMode="auto">
          <a:xfrm>
            <a:off x="3419477" y="1627747"/>
            <a:ext cx="958151"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1</a:t>
            </a:r>
            <a:r>
              <a:rPr kumimoji="0" lang="en-US" sz="1400" b="0" i="0" u="none" strike="noStrike" kern="1200" cap="none" spc="0" normalizeH="0" baseline="3000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st</a:t>
            </a: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 </a:t>
            </a:r>
          </a:p>
        </p:txBody>
      </p:sp>
      <p:sp>
        <p:nvSpPr>
          <p:cNvPr id="29" name="AutoShape 208">
            <a:extLst>
              <a:ext uri="{FF2B5EF4-FFF2-40B4-BE49-F238E27FC236}">
                <a16:creationId xmlns:a16="http://schemas.microsoft.com/office/drawing/2014/main" id="{2F1BF5A1-CD7E-47C2-8DAD-5A5BBB3D981D}"/>
              </a:ext>
            </a:extLst>
          </p:cNvPr>
          <p:cNvSpPr>
            <a:spLocks noChangeArrowheads="1"/>
          </p:cNvSpPr>
          <p:nvPr/>
        </p:nvSpPr>
        <p:spPr bwMode="auto">
          <a:xfrm>
            <a:off x="4406303" y="1959015"/>
            <a:ext cx="958151"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1</a:t>
            </a:r>
            <a:r>
              <a:rPr kumimoji="0" lang="en-US" sz="1400" b="0" i="0" u="none" strike="noStrike" kern="1200" cap="none" spc="0" normalizeH="0" baseline="3000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st</a:t>
            </a:r>
            <a:endPar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endParaRPr>
          </a:p>
        </p:txBody>
      </p:sp>
      <p:sp>
        <p:nvSpPr>
          <p:cNvPr id="30" name="AutoShape 208">
            <a:extLst>
              <a:ext uri="{FF2B5EF4-FFF2-40B4-BE49-F238E27FC236}">
                <a16:creationId xmlns:a16="http://schemas.microsoft.com/office/drawing/2014/main" id="{CECB4792-64CC-42D4-818A-F89B9B08A1E9}"/>
              </a:ext>
            </a:extLst>
          </p:cNvPr>
          <p:cNvSpPr>
            <a:spLocks noChangeArrowheads="1"/>
          </p:cNvSpPr>
          <p:nvPr/>
        </p:nvSpPr>
        <p:spPr bwMode="auto">
          <a:xfrm>
            <a:off x="3415590" y="2979117"/>
            <a:ext cx="6261054"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Sharing experience, study new technologies (5G,AI,Beacon,IoT,SAP Hana...)</a:t>
            </a:r>
          </a:p>
        </p:txBody>
      </p:sp>
      <p:sp>
        <p:nvSpPr>
          <p:cNvPr id="31" name="AutoShape 208">
            <a:extLst>
              <a:ext uri="{FF2B5EF4-FFF2-40B4-BE49-F238E27FC236}">
                <a16:creationId xmlns:a16="http://schemas.microsoft.com/office/drawing/2014/main" id="{DC65A48E-4B28-44CB-9380-FCF7EACD6643}"/>
              </a:ext>
            </a:extLst>
          </p:cNvPr>
          <p:cNvSpPr>
            <a:spLocks noChangeArrowheads="1"/>
          </p:cNvSpPr>
          <p:nvPr/>
        </p:nvSpPr>
        <p:spPr bwMode="auto">
          <a:xfrm>
            <a:off x="3896064" y="2638224"/>
            <a:ext cx="2603353"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Kaizen</a:t>
            </a:r>
          </a:p>
        </p:txBody>
      </p:sp>
      <p:sp>
        <p:nvSpPr>
          <p:cNvPr id="32" name="AutoShape 208">
            <a:extLst>
              <a:ext uri="{FF2B5EF4-FFF2-40B4-BE49-F238E27FC236}">
                <a16:creationId xmlns:a16="http://schemas.microsoft.com/office/drawing/2014/main" id="{A351FF2A-3CC7-4DC2-82E1-CB0DF031248F}"/>
              </a:ext>
            </a:extLst>
          </p:cNvPr>
          <p:cNvSpPr>
            <a:spLocks noChangeArrowheads="1"/>
          </p:cNvSpPr>
          <p:nvPr/>
        </p:nvSpPr>
        <p:spPr bwMode="auto">
          <a:xfrm>
            <a:off x="3415590" y="2308068"/>
            <a:ext cx="4777770"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Sup to AM</a:t>
            </a:r>
          </a:p>
        </p:txBody>
      </p:sp>
      <p:sp>
        <p:nvSpPr>
          <p:cNvPr id="33" name="AutoShape 208">
            <a:extLst>
              <a:ext uri="{FF2B5EF4-FFF2-40B4-BE49-F238E27FC236}">
                <a16:creationId xmlns:a16="http://schemas.microsoft.com/office/drawing/2014/main" id="{AC5685CC-2F79-47E9-9758-652359DA7F88}"/>
              </a:ext>
            </a:extLst>
          </p:cNvPr>
          <p:cNvSpPr>
            <a:spLocks noChangeArrowheads="1"/>
          </p:cNvSpPr>
          <p:nvPr/>
        </p:nvSpPr>
        <p:spPr bwMode="auto">
          <a:xfrm>
            <a:off x="6580133" y="2632239"/>
            <a:ext cx="2311291"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QCC</a:t>
            </a:r>
          </a:p>
        </p:txBody>
      </p:sp>
      <p:sp>
        <p:nvSpPr>
          <p:cNvPr id="34" name="AutoShape 208">
            <a:extLst>
              <a:ext uri="{FF2B5EF4-FFF2-40B4-BE49-F238E27FC236}">
                <a16:creationId xmlns:a16="http://schemas.microsoft.com/office/drawing/2014/main" id="{146F9353-5EFE-4D20-AB4C-1BB59C797C1B}"/>
              </a:ext>
            </a:extLst>
          </p:cNvPr>
          <p:cNvSpPr>
            <a:spLocks noChangeArrowheads="1"/>
          </p:cNvSpPr>
          <p:nvPr/>
        </p:nvSpPr>
        <p:spPr bwMode="auto">
          <a:xfrm>
            <a:off x="7668754" y="1959015"/>
            <a:ext cx="1047712"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2</a:t>
            </a:r>
            <a:r>
              <a:rPr kumimoji="0" lang="en-US" sz="1400" b="0" i="0" u="none" strike="noStrike" kern="1200" cap="none" spc="0" normalizeH="0" baseline="3000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nd</a:t>
            </a: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 </a:t>
            </a:r>
          </a:p>
        </p:txBody>
      </p:sp>
      <p:sp>
        <p:nvSpPr>
          <p:cNvPr id="35" name="AutoShape 208">
            <a:extLst>
              <a:ext uri="{FF2B5EF4-FFF2-40B4-BE49-F238E27FC236}">
                <a16:creationId xmlns:a16="http://schemas.microsoft.com/office/drawing/2014/main" id="{2D689E82-5356-49A1-A2CB-9754D51D542F}"/>
              </a:ext>
            </a:extLst>
          </p:cNvPr>
          <p:cNvSpPr>
            <a:spLocks noChangeArrowheads="1"/>
          </p:cNvSpPr>
          <p:nvPr/>
        </p:nvSpPr>
        <p:spPr bwMode="auto">
          <a:xfrm>
            <a:off x="6518091" y="1627747"/>
            <a:ext cx="1104382" cy="237744"/>
          </a:xfrm>
          <a:prstGeom prst="homePlate">
            <a:avLst>
              <a:gd name="adj" fmla="val 50003"/>
            </a:avLst>
          </a:prstGeom>
          <a:solidFill>
            <a:srgbClr val="FFFF99"/>
          </a:solidFill>
          <a:ln w="25560">
            <a:solidFill>
              <a:srgbClr val="89A4A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marL="0" marR="0" lvl="0" indent="0" algn="ctr" defTabSz="457200" rtl="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2</a:t>
            </a:r>
            <a:r>
              <a:rPr kumimoji="0" lang="en-US" sz="1400" b="0" i="0" u="none" strike="noStrike" kern="1200" cap="none" spc="0" normalizeH="0" baseline="3000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nd</a:t>
            </a:r>
            <a:r>
              <a:rPr kumimoji="0" lang="en-US" sz="14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Unicode MS" pitchFamily="34" charset="-128"/>
              </a:rPr>
              <a:t> </a:t>
            </a:r>
          </a:p>
        </p:txBody>
      </p:sp>
      <p:sp>
        <p:nvSpPr>
          <p:cNvPr id="36" name="Rectangle 35">
            <a:extLst>
              <a:ext uri="{FF2B5EF4-FFF2-40B4-BE49-F238E27FC236}">
                <a16:creationId xmlns:a16="http://schemas.microsoft.com/office/drawing/2014/main" id="{FBD0C618-604E-46AD-B9FC-023634504567}"/>
              </a:ext>
            </a:extLst>
          </p:cNvPr>
          <p:cNvSpPr>
            <a:spLocks noChangeArrowheads="1"/>
          </p:cNvSpPr>
          <p:nvPr/>
        </p:nvSpPr>
        <p:spPr bwMode="auto">
          <a:xfrm>
            <a:off x="231491" y="3311804"/>
            <a:ext cx="9502482" cy="286503"/>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SG" altLang="vi-VN" b="1" i="0" u="none" strike="noStrike" kern="1200" cap="none" spc="0" normalizeH="0" baseline="0" noProof="0" dirty="0">
                <a:ln>
                  <a:noFill/>
                </a:ln>
                <a:solidFill>
                  <a:prstClr val="black"/>
                </a:solidFill>
                <a:effectLst/>
                <a:uLnTx/>
                <a:uFillTx/>
                <a:latin typeface="HGPSoeiKakugothicUB" panose="020B0900000000000000" pitchFamily="34" charset="-128"/>
                <a:ea typeface="HGPSoeiKakugothicUB" panose="020B0900000000000000" pitchFamily="34" charset="-128"/>
                <a:cs typeface="Arial" pitchFamily="34" charset="0"/>
              </a:rPr>
              <a:t>COMPANY</a:t>
            </a:r>
            <a:endParaRPr kumimoji="1" lang="vi-VN" b="1" i="0" u="none" strike="noStrike" kern="0" cap="none" spc="0" normalizeH="0" baseline="0" noProof="0" dirty="0">
              <a:ln>
                <a:noFill/>
              </a:ln>
              <a:solidFill>
                <a:srgbClr val="333399"/>
              </a:solidFill>
              <a:effectLst/>
              <a:uLnTx/>
              <a:uFillTx/>
              <a:latin typeface="Arial" pitchFamily="34" charset="0"/>
              <a:ea typeface="HGPSoeiKakugothicUB" panose="020B0900000000000000" pitchFamily="34" charset="-128"/>
              <a:cs typeface="Arial" pitchFamily="34" charset="0"/>
            </a:endParaRPr>
          </a:p>
        </p:txBody>
      </p:sp>
      <p:sp>
        <p:nvSpPr>
          <p:cNvPr id="38" name="Rectangle 37">
            <a:extLst>
              <a:ext uri="{FF2B5EF4-FFF2-40B4-BE49-F238E27FC236}">
                <a16:creationId xmlns:a16="http://schemas.microsoft.com/office/drawing/2014/main" id="{798BA5FF-78FA-4E29-A466-BAA968F33045}"/>
              </a:ext>
            </a:extLst>
          </p:cNvPr>
          <p:cNvSpPr/>
          <p:nvPr/>
        </p:nvSpPr>
        <p:spPr>
          <a:xfrm>
            <a:off x="7107908" y="3284967"/>
            <a:ext cx="269333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dirty="0">
                <a:solidFill>
                  <a:srgbClr val="0000FF"/>
                </a:solidFill>
                <a:latin typeface="HGPSoeiKakugothicUB" panose="020B0900000000000000" pitchFamily="34" charset="-128"/>
                <a:ea typeface="HGPSoeiKakugothicUB" panose="020B0900000000000000" pitchFamily="34" charset="-128"/>
                <a:cs typeface="Arial" pitchFamily="34" charset="0"/>
                <a:sym typeface="Wingdings 3"/>
              </a:rPr>
              <a:t>More Profit by ISG Systems</a:t>
            </a:r>
            <a:endParaRPr kumimoji="0" lang="en-US" sz="1400" b="1" i="0" u="none" strike="noStrike" kern="1200" cap="none" spc="0" normalizeH="0" baseline="0" noProof="0" dirty="0">
              <a:ln>
                <a:noFill/>
              </a:ln>
              <a:solidFill>
                <a:prstClr val="black"/>
              </a:solidFill>
              <a:effectLst/>
              <a:uLnTx/>
              <a:uFillTx/>
              <a:latin typeface="HGPSoeiKakugothicUB" panose="020B0900000000000000" pitchFamily="34" charset="-128"/>
              <a:ea typeface="HGPSoeiKakugothicUB" panose="020B0900000000000000" pitchFamily="34" charset="-128"/>
            </a:endParaRPr>
          </a:p>
        </p:txBody>
      </p:sp>
      <p:sp>
        <p:nvSpPr>
          <p:cNvPr id="39" name="角丸四角形 46">
            <a:extLst>
              <a:ext uri="{FF2B5EF4-FFF2-40B4-BE49-F238E27FC236}">
                <a16:creationId xmlns:a16="http://schemas.microsoft.com/office/drawing/2014/main" id="{CFD28F89-2928-4246-A2F5-F695344718F6}"/>
              </a:ext>
            </a:extLst>
          </p:cNvPr>
          <p:cNvSpPr/>
          <p:nvPr/>
        </p:nvSpPr>
        <p:spPr bwMode="auto">
          <a:xfrm>
            <a:off x="172328" y="6362847"/>
            <a:ext cx="9628718" cy="459282"/>
          </a:xfrm>
          <a:prstGeom prst="roundRect">
            <a:avLst>
              <a:gd name="adj" fmla="val 0"/>
            </a:avLst>
          </a:prstGeom>
          <a:ln>
            <a:headEnd type="none" w="med" len="med"/>
            <a:tailEnd type="none" w="med" len="med"/>
          </a:ln>
          <a:effectLst/>
          <a:extLst/>
        </p:spPr>
        <p:style>
          <a:lnRef idx="0">
            <a:schemeClr val="accent6"/>
          </a:lnRef>
          <a:fillRef idx="3">
            <a:schemeClr val="accent6"/>
          </a:fillRef>
          <a:effectRef idx="3">
            <a:schemeClr val="accent6"/>
          </a:effectRef>
          <a:fontRef idx="minor">
            <a:schemeClr val="lt1"/>
          </a:fontRef>
        </p:style>
        <p:txBody>
          <a:bodyPr wrap="none" lIns="90000" tIns="46800" rIns="90000" bIns="46800" anchor="ctr"/>
          <a:lstStyle>
            <a:lvl1pPr eaLnBrk="0" hangingPunct="0">
              <a:defRPr sz="1000">
                <a:solidFill>
                  <a:schemeClr val="tx1"/>
                </a:solidFill>
                <a:latin typeface="Arial" charset="0"/>
                <a:ea typeface="ＭＳ Ｐゴシック" pitchFamily="34" charset="-128"/>
              </a:defRPr>
            </a:lvl1pPr>
            <a:lvl2pPr marL="742950" indent="-285750" eaLnBrk="0" hangingPunct="0">
              <a:defRPr sz="1000">
                <a:solidFill>
                  <a:schemeClr val="tx1"/>
                </a:solidFill>
                <a:latin typeface="Arial" charset="0"/>
                <a:ea typeface="ＭＳ Ｐゴシック" pitchFamily="34" charset="-128"/>
              </a:defRPr>
            </a:lvl2pPr>
            <a:lvl3pPr marL="1143000" indent="-228600" eaLnBrk="0" hangingPunct="0">
              <a:defRPr sz="1000">
                <a:solidFill>
                  <a:schemeClr val="tx1"/>
                </a:solidFill>
                <a:latin typeface="Arial" charset="0"/>
                <a:ea typeface="ＭＳ Ｐゴシック" pitchFamily="34" charset="-128"/>
              </a:defRPr>
            </a:lvl3pPr>
            <a:lvl4pPr marL="1600200" indent="-228600" eaLnBrk="0" hangingPunct="0">
              <a:defRPr sz="1000">
                <a:solidFill>
                  <a:schemeClr val="tx1"/>
                </a:solidFill>
                <a:latin typeface="Arial" charset="0"/>
                <a:ea typeface="ＭＳ Ｐゴシック" pitchFamily="34" charset="-128"/>
              </a:defRPr>
            </a:lvl4pPr>
            <a:lvl5pPr marL="2057400" indent="-228600" eaLnBrk="0" hangingPunct="0">
              <a:defRPr sz="1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34" charset="-128"/>
              </a:defRPr>
            </a:lvl9pPr>
          </a:lstStyle>
          <a:p>
            <a:pPr lvl="0" algn="ctr" defTabSz="928688" eaLnBrk="1" hangingPunct="1">
              <a:defRPr/>
            </a:pPr>
            <a:r>
              <a:rPr lang="ja-JP" altLang="en-US" sz="1800" dirty="0">
                <a:solidFill>
                  <a:srgbClr val="FFFFFF"/>
                </a:solidFill>
                <a:latin typeface="HGP創英角ｺﾞｼｯｸUB" pitchFamily="50" charset="-128"/>
                <a:ea typeface="HGP創英角ｺﾞｼｯｸUB" pitchFamily="50" charset="-128"/>
              </a:rPr>
              <a:t>◇ </a:t>
            </a:r>
            <a:r>
              <a:rPr lang="en-US" altLang="ja-JP" sz="1800" dirty="0">
                <a:solidFill>
                  <a:srgbClr val="FFFFFF"/>
                </a:solidFill>
                <a:latin typeface="HGP創英角ｺﾞｼｯｸUB" pitchFamily="50" charset="-128"/>
                <a:ea typeface="HGP創英角ｺﾞｼｯｸUB" pitchFamily="50" charset="-128"/>
              </a:rPr>
              <a:t>Top ISG Strategy : “More Made In Vietnam” by IT Automation Systems</a:t>
            </a:r>
            <a:endParaRPr kumimoji="1" lang="ja-JP" altLang="en-US" sz="1800" b="0" i="0" u="none" strike="noStrike" kern="0" cap="none" spc="0" normalizeH="0" baseline="0" noProof="0" dirty="0">
              <a:ln>
                <a:noFill/>
              </a:ln>
              <a:solidFill>
                <a:srgbClr val="FFFFFF"/>
              </a:solidFill>
              <a:effectLst/>
              <a:uLnTx/>
              <a:uFillTx/>
              <a:latin typeface="HGP創英角ｺﾞｼｯｸUB" pitchFamily="50" charset="-128"/>
              <a:ea typeface="HGP創英角ｺﾞｼｯｸUB" pitchFamily="50" charset="-128"/>
              <a:cs typeface="+mn-cs"/>
            </a:endParaRPr>
          </a:p>
        </p:txBody>
      </p:sp>
      <p:grpSp>
        <p:nvGrpSpPr>
          <p:cNvPr id="41" name="Group 40">
            <a:extLst>
              <a:ext uri="{FF2B5EF4-FFF2-40B4-BE49-F238E27FC236}">
                <a16:creationId xmlns:a16="http://schemas.microsoft.com/office/drawing/2014/main" id="{7170A77E-7FA2-48C7-AF2A-3BA130269535}"/>
              </a:ext>
            </a:extLst>
          </p:cNvPr>
          <p:cNvGrpSpPr/>
          <p:nvPr/>
        </p:nvGrpSpPr>
        <p:grpSpPr>
          <a:xfrm>
            <a:off x="172328" y="28575"/>
            <a:ext cx="9608970" cy="527150"/>
            <a:chOff x="172328" y="28575"/>
            <a:chExt cx="9608970" cy="527150"/>
          </a:xfrm>
        </p:grpSpPr>
        <p:sp>
          <p:nvSpPr>
            <p:cNvPr id="42" name="Text Box 52">
              <a:extLst>
                <a:ext uri="{FF2B5EF4-FFF2-40B4-BE49-F238E27FC236}">
                  <a16:creationId xmlns:a16="http://schemas.microsoft.com/office/drawing/2014/main" id="{62218587-CE2B-4F6B-B606-D315F3DDAE86}"/>
                </a:ext>
              </a:extLst>
            </p:cNvPr>
            <p:cNvSpPr txBox="1">
              <a:spLocks noChangeArrowheads="1"/>
            </p:cNvSpPr>
            <p:nvPr/>
          </p:nvSpPr>
          <p:spPr bwMode="auto">
            <a:xfrm>
              <a:off x="172328" y="28575"/>
              <a:ext cx="9608970" cy="527150"/>
            </a:xfrm>
            <a:prstGeom prst="rect">
              <a:avLst/>
            </a:prstGeom>
            <a:solidFill>
              <a:srgbClr val="333399">
                <a:lumMod val="75000"/>
              </a:srgb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2800" b="0" i="0" u="none" strike="noStrike" kern="1200" cap="none" spc="0" normalizeH="0" baseline="0" noProof="0" dirty="0">
                  <a:ln>
                    <a:noFill/>
                  </a:ln>
                  <a:solidFill>
                    <a:srgbClr val="FFFFFF"/>
                  </a:solidFill>
                  <a:effectLst/>
                  <a:uLnTx/>
                  <a:uFillTx/>
                  <a:latin typeface="HGP創英角ｺﾞｼｯｸUB" panose="020B0900000000000000" pitchFamily="50" charset="-128"/>
                  <a:ea typeface="HGP創英角ｺﾞｼｯｸUB" panose="020B0900000000000000" pitchFamily="50" charset="-128"/>
                  <a:cs typeface="Meiryo UI" panose="020B0604030504040204" pitchFamily="50" charset="-128"/>
                </a:rPr>
                <a:t>5. Vision (Future Plan)</a:t>
              </a:r>
            </a:p>
          </p:txBody>
        </p:sp>
        <p:sp>
          <p:nvSpPr>
            <p:cNvPr id="43" name="正方形/長方形 16">
              <a:extLst>
                <a:ext uri="{FF2B5EF4-FFF2-40B4-BE49-F238E27FC236}">
                  <a16:creationId xmlns:a16="http://schemas.microsoft.com/office/drawing/2014/main" id="{89B67A30-0842-4164-A8FE-29DB7572A19F}"/>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10</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grpSp>
    </p:spTree>
    <p:extLst>
      <p:ext uri="{BB962C8B-B14F-4D97-AF65-F5344CB8AC3E}">
        <p14:creationId xmlns:p14="http://schemas.microsoft.com/office/powerpoint/2010/main" val="1420145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WordArt 3">
            <a:extLst>
              <a:ext uri="{FF2B5EF4-FFF2-40B4-BE49-F238E27FC236}">
                <a16:creationId xmlns:a16="http://schemas.microsoft.com/office/drawing/2014/main" id="{7E6557AB-B08A-4D66-A8C0-E66A59B57E52}"/>
              </a:ext>
            </a:extLst>
          </p:cNvPr>
          <p:cNvSpPr>
            <a:spLocks noChangeArrowheads="1" noChangeShapeType="1" noTextEdit="1"/>
          </p:cNvSpPr>
          <p:nvPr/>
        </p:nvSpPr>
        <p:spPr bwMode="gray">
          <a:xfrm>
            <a:off x="2438400" y="4953000"/>
            <a:ext cx="5029200" cy="685800"/>
          </a:xfrm>
          <a:prstGeom prst="rect">
            <a:avLst/>
          </a:prstGeom>
        </p:spPr>
        <p:txBody>
          <a:bodyPr wrap="none" fromWordArt="1">
            <a:prstTxWarp prst="textDeflate">
              <a:avLst>
                <a:gd name="adj" fmla="val 0"/>
              </a:avLst>
            </a:prstTxWarp>
          </a:bodyPr>
          <a:lstStyle/>
          <a:p>
            <a:pPr algn="ctr" eaLnBrk="0" hangingPunct="0"/>
            <a:r>
              <a:rPr kumimoji="0" lang="en-US" sz="5400" b="1" kern="10" dirty="0">
                <a:ln w="19050">
                  <a:solidFill>
                    <a:srgbClr val="FFFFFF"/>
                  </a:solidFill>
                  <a:round/>
                  <a:headEnd/>
                  <a:tailEnd/>
                </a:ln>
                <a:gradFill rotWithShape="1">
                  <a:gsLst>
                    <a:gs pos="0">
                      <a:srgbClr val="1D1F6F"/>
                    </a:gs>
                    <a:gs pos="100000">
                      <a:srgbClr val="4987E3"/>
                    </a:gs>
                  </a:gsLst>
                  <a:lin ang="5400000" scaled="1"/>
                </a:gradFill>
                <a:effectLst>
                  <a:outerShdw dist="35921" dir="2700000" algn="ctr" rotWithShape="0">
                    <a:srgbClr val="C0C0C0">
                      <a:alpha val="50000"/>
                    </a:srgbClr>
                  </a:outerShdw>
                </a:effectLst>
                <a:latin typeface="Verdana" panose="020B0604030504040204" pitchFamily="34" charset="0"/>
                <a:ea typeface="Verdana" panose="020B0604030504040204" pitchFamily="34" charset="0"/>
              </a:rPr>
              <a:t>Thank You !</a:t>
            </a:r>
          </a:p>
        </p:txBody>
      </p:sp>
      <p:sp>
        <p:nvSpPr>
          <p:cNvPr id="4" name="Text Box 53">
            <a:extLst>
              <a:ext uri="{FF2B5EF4-FFF2-40B4-BE49-F238E27FC236}">
                <a16:creationId xmlns:a16="http://schemas.microsoft.com/office/drawing/2014/main" id="{B3BD1F02-D255-42A8-BE04-FC1559AC1E36}"/>
              </a:ext>
            </a:extLst>
          </p:cNvPr>
          <p:cNvSpPr txBox="1">
            <a:spLocks noChangeArrowheads="1"/>
          </p:cNvSpPr>
          <p:nvPr/>
        </p:nvSpPr>
        <p:spPr bwMode="gray">
          <a:xfrm>
            <a:off x="0" y="757535"/>
            <a:ext cx="52254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kumimoji="0" lang="en-US" b="1" dirty="0">
                <a:solidFill>
                  <a:srgbClr val="0000FF"/>
                </a:solidFill>
                <a:latin typeface="HGPSoeiKakugothicUB" panose="020B0900000000000000" pitchFamily="34" charset="-128"/>
                <a:ea typeface="HGPSoeiKakugothicUB" panose="020B0900000000000000" pitchFamily="34" charset="-128"/>
              </a:rPr>
              <a:t>Let PSNV Become Smart Factory No.1</a:t>
            </a:r>
            <a:r>
              <a:rPr kumimoji="0" lang="en-US" b="1" dirty="0">
                <a:solidFill>
                  <a:srgbClr val="000000"/>
                </a:solidFill>
                <a:latin typeface="HGPSoeiKakugothicUB" panose="020B0900000000000000" pitchFamily="34" charset="-128"/>
                <a:ea typeface="HGPSoeiKakugothicUB" panose="020B0900000000000000" pitchFamily="34" charset="-128"/>
              </a:rPr>
              <a:t> </a:t>
            </a:r>
          </a:p>
          <a:p>
            <a:pPr algn="ctr">
              <a:defRPr/>
            </a:pPr>
            <a:r>
              <a:rPr kumimoji="0" lang="en-US" b="1" dirty="0">
                <a:solidFill>
                  <a:srgbClr val="000000"/>
                </a:solidFill>
                <a:latin typeface="HGPSoeiKakugothicUB" panose="020B0900000000000000" pitchFamily="34" charset="-128"/>
                <a:ea typeface="HGPSoeiKakugothicUB" panose="020B0900000000000000" pitchFamily="34" charset="-128"/>
              </a:rPr>
              <a:t>Always Set High View Point To Find The Best Ways To Company Success</a:t>
            </a:r>
          </a:p>
        </p:txBody>
      </p:sp>
    </p:spTree>
    <p:extLst>
      <p:ext uri="{BB962C8B-B14F-4D97-AF65-F5344CB8AC3E}">
        <p14:creationId xmlns:p14="http://schemas.microsoft.com/office/powerpoint/2010/main" val="299351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346" y="706954"/>
            <a:ext cx="9728190" cy="5993305"/>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pic>
        <p:nvPicPr>
          <p:cNvPr id="175" name="Picture 174">
            <a:extLst>
              <a:ext uri="{FF2B5EF4-FFF2-40B4-BE49-F238E27FC236}">
                <a16:creationId xmlns:a16="http://schemas.microsoft.com/office/drawing/2014/main" id="{2FCD0159-259E-45C0-8220-8B7E13AE05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5700"/>
          <a:stretch/>
        </p:blipFill>
        <p:spPr>
          <a:xfrm>
            <a:off x="1610459" y="1355273"/>
            <a:ext cx="731520" cy="792869"/>
          </a:xfrm>
          <a:prstGeom prst="rect">
            <a:avLst/>
          </a:prstGeom>
        </p:spPr>
      </p:pic>
      <p:sp>
        <p:nvSpPr>
          <p:cNvPr id="176" name="Rectangle 175">
            <a:extLst>
              <a:ext uri="{FF2B5EF4-FFF2-40B4-BE49-F238E27FC236}">
                <a16:creationId xmlns:a16="http://schemas.microsoft.com/office/drawing/2014/main" id="{441659CB-39EE-4C34-8A04-74909B1573EB}"/>
              </a:ext>
            </a:extLst>
          </p:cNvPr>
          <p:cNvSpPr/>
          <p:nvPr/>
        </p:nvSpPr>
        <p:spPr>
          <a:xfrm>
            <a:off x="418902" y="3942162"/>
            <a:ext cx="699999" cy="342857"/>
          </a:xfrm>
          <a:prstGeom prst="rect">
            <a:avLst/>
          </a:prstGeom>
          <a:solidFill>
            <a:schemeClr val="accent2"/>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ts val="2000"/>
              </a:lnSpc>
              <a:defRPr/>
            </a:pPr>
            <a:r>
              <a:rPr lang="en-US" sz="1600" dirty="0">
                <a:solidFill>
                  <a:schemeClr val="bg1"/>
                </a:solidFill>
                <a:latin typeface="HGPSoeiKakugothicUB" panose="020B0900000000000000" pitchFamily="34" charset="-128"/>
                <a:ea typeface="HGPSoeiKakugothicUB" panose="020B0900000000000000" pitchFamily="34" charset="-128"/>
              </a:rPr>
              <a:t>AM</a:t>
            </a:r>
          </a:p>
        </p:txBody>
      </p:sp>
      <p:sp>
        <p:nvSpPr>
          <p:cNvPr id="177" name="Rectangle 176">
            <a:extLst>
              <a:ext uri="{FF2B5EF4-FFF2-40B4-BE49-F238E27FC236}">
                <a16:creationId xmlns:a16="http://schemas.microsoft.com/office/drawing/2014/main" id="{08CD1E0B-03C7-443B-8BF3-97ACBA196CDA}"/>
              </a:ext>
            </a:extLst>
          </p:cNvPr>
          <p:cNvSpPr/>
          <p:nvPr/>
        </p:nvSpPr>
        <p:spPr>
          <a:xfrm>
            <a:off x="1988488" y="5696643"/>
            <a:ext cx="776964" cy="328228"/>
          </a:xfrm>
          <a:prstGeom prst="rect">
            <a:avLst/>
          </a:prstGeom>
          <a:solidFill>
            <a:schemeClr val="accent2"/>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ts val="2000"/>
              </a:lnSpc>
              <a:defRPr/>
            </a:pPr>
            <a:r>
              <a:rPr lang="en-US" sz="1600" dirty="0">
                <a:solidFill>
                  <a:schemeClr val="bg1"/>
                </a:solidFill>
                <a:latin typeface="HGPSoeiKakugothicUB" panose="020B0900000000000000" pitchFamily="34" charset="-128"/>
                <a:ea typeface="HGPSoeiKakugothicUB" panose="020B0900000000000000" pitchFamily="34" charset="-128"/>
              </a:rPr>
              <a:t>Infra</a:t>
            </a:r>
          </a:p>
        </p:txBody>
      </p:sp>
      <p:sp>
        <p:nvSpPr>
          <p:cNvPr id="178" name="Rectangle 177">
            <a:extLst>
              <a:ext uri="{FF2B5EF4-FFF2-40B4-BE49-F238E27FC236}">
                <a16:creationId xmlns:a16="http://schemas.microsoft.com/office/drawing/2014/main" id="{93479A44-5DB3-4129-9771-2B238627AE4E}"/>
              </a:ext>
            </a:extLst>
          </p:cNvPr>
          <p:cNvSpPr/>
          <p:nvPr/>
        </p:nvSpPr>
        <p:spPr>
          <a:xfrm>
            <a:off x="3172708" y="5696643"/>
            <a:ext cx="659103" cy="328228"/>
          </a:xfrm>
          <a:prstGeom prst="rect">
            <a:avLst/>
          </a:prstGeom>
          <a:solidFill>
            <a:schemeClr val="accent2"/>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ts val="2000"/>
              </a:lnSpc>
              <a:defRPr/>
            </a:pPr>
            <a:r>
              <a:rPr lang="en-US" sz="1600" dirty="0">
                <a:solidFill>
                  <a:schemeClr val="bg1"/>
                </a:solidFill>
                <a:latin typeface="HGPSoeiKakugothicUB" panose="020B0900000000000000" pitchFamily="34" charset="-128"/>
                <a:ea typeface="HGPSoeiKakugothicUB" panose="020B0900000000000000" pitchFamily="34" charset="-128"/>
              </a:rPr>
              <a:t>ISM</a:t>
            </a:r>
          </a:p>
        </p:txBody>
      </p:sp>
      <p:sp>
        <p:nvSpPr>
          <p:cNvPr id="179" name="Rectangle 178">
            <a:extLst>
              <a:ext uri="{FF2B5EF4-FFF2-40B4-BE49-F238E27FC236}">
                <a16:creationId xmlns:a16="http://schemas.microsoft.com/office/drawing/2014/main" id="{B9213990-89C7-49E7-B8C8-848A1DCB74A2}"/>
              </a:ext>
            </a:extLst>
          </p:cNvPr>
          <p:cNvSpPr/>
          <p:nvPr/>
        </p:nvSpPr>
        <p:spPr>
          <a:xfrm>
            <a:off x="2834735" y="3915892"/>
            <a:ext cx="1372446" cy="328228"/>
          </a:xfrm>
          <a:prstGeom prst="rect">
            <a:avLst/>
          </a:prstGeom>
          <a:solidFill>
            <a:srgbClr val="FFC000"/>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ts val="2000"/>
              </a:lnSpc>
              <a:defRPr/>
            </a:pPr>
            <a:r>
              <a:rPr lang="en-US" sz="1600" b="1" dirty="0">
                <a:solidFill>
                  <a:srgbClr val="0000FF"/>
                </a:solidFill>
                <a:latin typeface="HGPSoeiKakugothicUB" panose="020B0900000000000000" pitchFamily="34" charset="-128"/>
                <a:ea typeface="HGPSoeiKakugothicUB" panose="020B0900000000000000" pitchFamily="34" charset="-128"/>
              </a:rPr>
              <a:t>AM(Chung)</a:t>
            </a:r>
          </a:p>
        </p:txBody>
      </p:sp>
      <p:cxnSp>
        <p:nvCxnSpPr>
          <p:cNvPr id="180" name="Elbow Connector 74">
            <a:extLst>
              <a:ext uri="{FF2B5EF4-FFF2-40B4-BE49-F238E27FC236}">
                <a16:creationId xmlns:a16="http://schemas.microsoft.com/office/drawing/2014/main" id="{4F220137-C390-464C-BDDC-59C44AA8F09F}"/>
              </a:ext>
            </a:extLst>
          </p:cNvPr>
          <p:cNvCxnSpPr>
            <a:cxnSpLocks/>
            <a:stCxn id="179" idx="0"/>
            <a:endCxn id="175" idx="2"/>
          </p:cNvCxnSpPr>
          <p:nvPr/>
        </p:nvCxnSpPr>
        <p:spPr>
          <a:xfrm rot="16200000" flipV="1">
            <a:off x="1864714" y="2259647"/>
            <a:ext cx="1767750" cy="1544739"/>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81" name="Elbow Connector 74">
            <a:extLst>
              <a:ext uri="{FF2B5EF4-FFF2-40B4-BE49-F238E27FC236}">
                <a16:creationId xmlns:a16="http://schemas.microsoft.com/office/drawing/2014/main" id="{9D57D41B-D7E6-45B8-A034-707C79765470}"/>
              </a:ext>
            </a:extLst>
          </p:cNvPr>
          <p:cNvCxnSpPr>
            <a:cxnSpLocks/>
            <a:stCxn id="175" idx="2"/>
            <a:endCxn id="176" idx="0"/>
          </p:cNvCxnSpPr>
          <p:nvPr/>
        </p:nvCxnSpPr>
        <p:spPr>
          <a:xfrm rot="5400000">
            <a:off x="475551" y="2441494"/>
            <a:ext cx="1794020" cy="1207317"/>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sp>
        <p:nvSpPr>
          <p:cNvPr id="182" name="Rectangle 181">
            <a:extLst>
              <a:ext uri="{FF2B5EF4-FFF2-40B4-BE49-F238E27FC236}">
                <a16:creationId xmlns:a16="http://schemas.microsoft.com/office/drawing/2014/main" id="{F7A1A111-3244-4140-BB18-969A5421D19E}"/>
              </a:ext>
            </a:extLst>
          </p:cNvPr>
          <p:cNvSpPr/>
          <p:nvPr/>
        </p:nvSpPr>
        <p:spPr>
          <a:xfrm>
            <a:off x="4089380" y="5696644"/>
            <a:ext cx="889654" cy="328228"/>
          </a:xfrm>
          <a:prstGeom prst="rect">
            <a:avLst/>
          </a:prstGeom>
          <a:solidFill>
            <a:schemeClr val="accent2"/>
          </a:solidFill>
          <a:ln w="127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lnSpc>
                <a:spcPts val="2000"/>
              </a:lnSpc>
              <a:defRPr/>
            </a:pPr>
            <a:r>
              <a:rPr lang="en-US" sz="1600" dirty="0">
                <a:solidFill>
                  <a:schemeClr val="bg1"/>
                </a:solidFill>
                <a:latin typeface="HGPSoeiKakugothicUB" panose="020B0900000000000000" pitchFamily="34" charset="-128"/>
                <a:ea typeface="HGPSoeiKakugothicUB" panose="020B0900000000000000" pitchFamily="34" charset="-128"/>
              </a:rPr>
              <a:t>Develop</a:t>
            </a:r>
          </a:p>
        </p:txBody>
      </p:sp>
      <p:cxnSp>
        <p:nvCxnSpPr>
          <p:cNvPr id="183" name="Elbow Connector 74">
            <a:extLst>
              <a:ext uri="{FF2B5EF4-FFF2-40B4-BE49-F238E27FC236}">
                <a16:creationId xmlns:a16="http://schemas.microsoft.com/office/drawing/2014/main" id="{5321810B-09A9-4299-A031-9AD23903895A}"/>
              </a:ext>
            </a:extLst>
          </p:cNvPr>
          <p:cNvCxnSpPr>
            <a:cxnSpLocks/>
            <a:stCxn id="177" idx="0"/>
            <a:endCxn id="179" idx="2"/>
          </p:cNvCxnSpPr>
          <p:nvPr/>
        </p:nvCxnSpPr>
        <p:spPr>
          <a:xfrm rot="5400000" flipH="1" flipV="1">
            <a:off x="2222703" y="4398388"/>
            <a:ext cx="1452523" cy="1143988"/>
          </a:xfrm>
          <a:prstGeom prst="bentConnector3">
            <a:avLst>
              <a:gd name="adj1" fmla="val 77542"/>
            </a:avLst>
          </a:prstGeom>
        </p:spPr>
        <p:style>
          <a:lnRef idx="2">
            <a:schemeClr val="dk1"/>
          </a:lnRef>
          <a:fillRef idx="0">
            <a:schemeClr val="dk1"/>
          </a:fillRef>
          <a:effectRef idx="1">
            <a:schemeClr val="dk1"/>
          </a:effectRef>
          <a:fontRef idx="minor">
            <a:schemeClr val="tx1"/>
          </a:fontRef>
        </p:style>
      </p:cxnSp>
      <p:cxnSp>
        <p:nvCxnSpPr>
          <p:cNvPr id="184" name="Elbow Connector 74">
            <a:extLst>
              <a:ext uri="{FF2B5EF4-FFF2-40B4-BE49-F238E27FC236}">
                <a16:creationId xmlns:a16="http://schemas.microsoft.com/office/drawing/2014/main" id="{F0FBCC2B-238E-4489-B829-64C095EAB4B7}"/>
              </a:ext>
            </a:extLst>
          </p:cNvPr>
          <p:cNvCxnSpPr>
            <a:cxnSpLocks/>
            <a:stCxn id="182" idx="0"/>
            <a:endCxn id="179" idx="2"/>
          </p:cNvCxnSpPr>
          <p:nvPr/>
        </p:nvCxnSpPr>
        <p:spPr>
          <a:xfrm rot="16200000" flipV="1">
            <a:off x="3301321" y="4463757"/>
            <a:ext cx="1452524" cy="1013249"/>
          </a:xfrm>
          <a:prstGeom prst="bentConnector3">
            <a:avLst>
              <a:gd name="adj1" fmla="val 77542"/>
            </a:avLst>
          </a:prstGeom>
        </p:spPr>
        <p:style>
          <a:lnRef idx="2">
            <a:schemeClr val="dk1"/>
          </a:lnRef>
          <a:fillRef idx="0">
            <a:schemeClr val="dk1"/>
          </a:fillRef>
          <a:effectRef idx="1">
            <a:schemeClr val="dk1"/>
          </a:effectRef>
          <a:fontRef idx="minor">
            <a:schemeClr val="tx1"/>
          </a:fontRef>
        </p:style>
      </p:cxnSp>
      <p:cxnSp>
        <p:nvCxnSpPr>
          <p:cNvPr id="185" name="Elbow Connector 74">
            <a:extLst>
              <a:ext uri="{FF2B5EF4-FFF2-40B4-BE49-F238E27FC236}">
                <a16:creationId xmlns:a16="http://schemas.microsoft.com/office/drawing/2014/main" id="{06EC1485-979F-4CB8-91B6-CCCCAF2296E8}"/>
              </a:ext>
            </a:extLst>
          </p:cNvPr>
          <p:cNvCxnSpPr>
            <a:cxnSpLocks/>
            <a:endCxn id="179" idx="2"/>
          </p:cNvCxnSpPr>
          <p:nvPr/>
        </p:nvCxnSpPr>
        <p:spPr>
          <a:xfrm rot="16200000" flipV="1">
            <a:off x="2744748" y="5020330"/>
            <a:ext cx="1558780" cy="6360"/>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86" name="Elbow Connector 74">
            <a:extLst>
              <a:ext uri="{FF2B5EF4-FFF2-40B4-BE49-F238E27FC236}">
                <a16:creationId xmlns:a16="http://schemas.microsoft.com/office/drawing/2014/main" id="{498314A8-89A8-483B-AFA0-DF541FF9F377}"/>
              </a:ext>
            </a:extLst>
          </p:cNvPr>
          <p:cNvCxnSpPr>
            <a:cxnSpLocks/>
            <a:stCxn id="191" idx="0"/>
            <a:endCxn id="176" idx="2"/>
          </p:cNvCxnSpPr>
          <p:nvPr/>
        </p:nvCxnSpPr>
        <p:spPr>
          <a:xfrm rot="5400000" flipH="1" flipV="1">
            <a:off x="520050" y="4532459"/>
            <a:ext cx="496292" cy="1412"/>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sp>
        <p:nvSpPr>
          <p:cNvPr id="187" name="Text Box 6">
            <a:extLst>
              <a:ext uri="{FF2B5EF4-FFF2-40B4-BE49-F238E27FC236}">
                <a16:creationId xmlns:a16="http://schemas.microsoft.com/office/drawing/2014/main" id="{F7DCD510-D5AE-4483-AAB7-A3888257F78D}"/>
              </a:ext>
            </a:extLst>
          </p:cNvPr>
          <p:cNvSpPr txBox="1">
            <a:spLocks noChangeArrowheads="1"/>
          </p:cNvSpPr>
          <p:nvPr/>
        </p:nvSpPr>
        <p:spPr bwMode="auto">
          <a:xfrm>
            <a:off x="2276535" y="2650797"/>
            <a:ext cx="1164773"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eaLnBrk="0" hangingPunct="0">
              <a:spcBef>
                <a:spcPct val="20000"/>
              </a:spcBef>
              <a:buChar char="•"/>
              <a:defRPr kumimoji="1" sz="3200">
                <a:solidFill>
                  <a:schemeClr val="tx1"/>
                </a:solidFill>
                <a:latin typeface="Arial" charset="0"/>
                <a:ea typeface="MS PGothic" pitchFamily="34" charset="-128"/>
              </a:defRPr>
            </a:lvl1pPr>
            <a:lvl2pPr marL="742950" indent="-285750" eaLnBrk="0" hangingPunct="0">
              <a:spcBef>
                <a:spcPct val="20000"/>
              </a:spcBef>
              <a:buChar char="–"/>
              <a:defRPr kumimoji="1" sz="2800">
                <a:solidFill>
                  <a:schemeClr val="tx1"/>
                </a:solidFill>
                <a:latin typeface="Arial" charset="0"/>
                <a:ea typeface="MS PGothic" pitchFamily="34" charset="-128"/>
              </a:defRPr>
            </a:lvl2pPr>
            <a:lvl3pPr marL="1143000" indent="-228600" eaLnBrk="0" hangingPunct="0">
              <a:spcBef>
                <a:spcPct val="20000"/>
              </a:spcBef>
              <a:buChar char="•"/>
              <a:defRPr kumimoji="1" sz="2400">
                <a:solidFill>
                  <a:schemeClr val="tx1"/>
                </a:solidFill>
                <a:latin typeface="Arial" charset="0"/>
                <a:ea typeface="MS PGothic" pitchFamily="34" charset="-128"/>
              </a:defRPr>
            </a:lvl3pPr>
            <a:lvl4pPr marL="1600200" indent="-228600" eaLnBrk="0" hangingPunct="0">
              <a:spcBef>
                <a:spcPct val="20000"/>
              </a:spcBef>
              <a:buChar char="–"/>
              <a:defRPr kumimoji="1" sz="2000">
                <a:solidFill>
                  <a:schemeClr val="tx1"/>
                </a:solidFill>
                <a:latin typeface="Arial" charset="0"/>
                <a:ea typeface="MS PGothic" pitchFamily="34" charset="-128"/>
              </a:defRPr>
            </a:lvl4pPr>
            <a:lvl5pPr marL="2057400" indent="-228600" eaLnBrk="0" hangingPunct="0">
              <a:spcBef>
                <a:spcPct val="20000"/>
              </a:spcBef>
              <a:buChar char="»"/>
              <a:defRPr kumimoji="1" sz="2000">
                <a:solidFill>
                  <a:schemeClr val="tx1"/>
                </a:solidFill>
                <a:latin typeface="Arial" charset="0"/>
                <a:ea typeface="MS PGothic" pitchFamily="34"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9pPr>
          </a:lstStyle>
          <a:p>
            <a:pPr eaLnBrk="1" hangingPunct="1">
              <a:spcBef>
                <a:spcPct val="30000"/>
              </a:spcBef>
              <a:buFontTx/>
              <a:buNone/>
            </a:pPr>
            <a:r>
              <a:rPr lang="en-US" altLang="ja-JP" sz="1600" b="1" dirty="0">
                <a:solidFill>
                  <a:srgbClr val="0000FF"/>
                </a:solidFill>
                <a:latin typeface="HGP創英角ｺﾞｼｯｸUB" pitchFamily="50" charset="-128"/>
                <a:ea typeface="HGP創英角ｺﾞｼｯｸUB" pitchFamily="50" charset="-128"/>
              </a:rPr>
              <a:t>M(Chung)</a:t>
            </a:r>
          </a:p>
        </p:txBody>
      </p:sp>
      <p:pic>
        <p:nvPicPr>
          <p:cNvPr id="188" name="Picture 187">
            <a:extLst>
              <a:ext uri="{FF2B5EF4-FFF2-40B4-BE49-F238E27FC236}">
                <a16:creationId xmlns:a16="http://schemas.microsoft.com/office/drawing/2014/main" id="{35A0FCA3-62CC-4A58-ABFD-6A5A9195458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48" t="12367" r="35469" b="29915"/>
          <a:stretch/>
        </p:blipFill>
        <p:spPr bwMode="auto">
          <a:xfrm>
            <a:off x="1610459" y="2645785"/>
            <a:ext cx="731520" cy="83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9" name="TextBox 188">
            <a:extLst>
              <a:ext uri="{FF2B5EF4-FFF2-40B4-BE49-F238E27FC236}">
                <a16:creationId xmlns:a16="http://schemas.microsoft.com/office/drawing/2014/main" id="{25E132D9-8DE8-4A8F-B738-6C603B4665D0}"/>
              </a:ext>
            </a:extLst>
          </p:cNvPr>
          <p:cNvSpPr txBox="1"/>
          <p:nvPr/>
        </p:nvSpPr>
        <p:spPr>
          <a:xfrm>
            <a:off x="779587" y="3091090"/>
            <a:ext cx="67863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rPr>
              <a:t>SAP</a:t>
            </a:r>
          </a:p>
        </p:txBody>
      </p:sp>
      <p:sp>
        <p:nvSpPr>
          <p:cNvPr id="190" name="TextBox 189">
            <a:extLst>
              <a:ext uri="{FF2B5EF4-FFF2-40B4-BE49-F238E27FC236}">
                <a16:creationId xmlns:a16="http://schemas.microsoft.com/office/drawing/2014/main" id="{C0D08736-7851-4186-A8D0-3737411C9FE0}"/>
              </a:ext>
            </a:extLst>
          </p:cNvPr>
          <p:cNvSpPr txBox="1"/>
          <p:nvPr/>
        </p:nvSpPr>
        <p:spPr>
          <a:xfrm>
            <a:off x="2276535" y="3091090"/>
            <a:ext cx="15649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rPr>
              <a:t>Management</a:t>
            </a:r>
          </a:p>
        </p:txBody>
      </p:sp>
      <p:sp>
        <p:nvSpPr>
          <p:cNvPr id="191" name="Rectangle 190">
            <a:extLst>
              <a:ext uri="{FF2B5EF4-FFF2-40B4-BE49-F238E27FC236}">
                <a16:creationId xmlns:a16="http://schemas.microsoft.com/office/drawing/2014/main" id="{60388E20-B260-4EF4-97F7-1F7B82B0D8D4}"/>
              </a:ext>
            </a:extLst>
          </p:cNvPr>
          <p:cNvSpPr/>
          <p:nvPr/>
        </p:nvSpPr>
        <p:spPr>
          <a:xfrm>
            <a:off x="417490" y="4781311"/>
            <a:ext cx="700000" cy="308047"/>
          </a:xfrm>
          <a:prstGeom prst="rect">
            <a:avLst/>
          </a:prstGeom>
          <a:solidFill>
            <a:schemeClr val="accent2"/>
          </a:solidFill>
          <a:ln w="12700" cap="flat" cmpd="sng" algn="ctr">
            <a:solidFill>
              <a:srgbClr val="000099"/>
            </a:solidFill>
            <a:prstDash val="solid"/>
          </a:ln>
          <a:effectLst/>
        </p:spPr>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Sup</a:t>
            </a:r>
          </a:p>
        </p:txBody>
      </p:sp>
      <p:sp>
        <p:nvSpPr>
          <p:cNvPr id="193" name="Rectangle 192">
            <a:extLst>
              <a:ext uri="{FF2B5EF4-FFF2-40B4-BE49-F238E27FC236}">
                <a16:creationId xmlns:a16="http://schemas.microsoft.com/office/drawing/2014/main" id="{096E868A-52BC-41CE-98D4-2D32D550EC3B}"/>
              </a:ext>
            </a:extLst>
          </p:cNvPr>
          <p:cNvSpPr/>
          <p:nvPr/>
        </p:nvSpPr>
        <p:spPr>
          <a:xfrm>
            <a:off x="378417" y="5704703"/>
            <a:ext cx="780967" cy="312107"/>
          </a:xfrm>
          <a:prstGeom prst="rect">
            <a:avLst/>
          </a:prstGeom>
          <a:solidFill>
            <a:schemeClr val="accent2"/>
          </a:solidFill>
          <a:ln w="12700" cap="flat" cmpd="sng" algn="ctr">
            <a:solidFill>
              <a:srgbClr val="000099"/>
            </a:solidFill>
            <a:prstDash val="solid"/>
          </a:ln>
          <a:effectLst/>
        </p:spPr>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Officer</a:t>
            </a:r>
          </a:p>
        </p:txBody>
      </p:sp>
      <p:sp>
        <p:nvSpPr>
          <p:cNvPr id="194" name="Rectangle 193">
            <a:extLst>
              <a:ext uri="{FF2B5EF4-FFF2-40B4-BE49-F238E27FC236}">
                <a16:creationId xmlns:a16="http://schemas.microsoft.com/office/drawing/2014/main" id="{63F323C3-075E-419E-A20A-BCF25BD1786D}"/>
              </a:ext>
            </a:extLst>
          </p:cNvPr>
          <p:cNvSpPr/>
          <p:nvPr/>
        </p:nvSpPr>
        <p:spPr>
          <a:xfrm>
            <a:off x="940562" y="5341752"/>
            <a:ext cx="264066" cy="308047"/>
          </a:xfrm>
          <a:prstGeom prst="rect">
            <a:avLst/>
          </a:prstGeom>
          <a:solidFill>
            <a:schemeClr val="accent2"/>
          </a:solidFill>
          <a:ln w="25400" cap="flat" cmpd="sng" algn="ctr">
            <a:solidFill>
              <a:srgbClr val="2D2D8A">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2</a:t>
            </a:r>
          </a:p>
        </p:txBody>
      </p:sp>
      <p:sp>
        <p:nvSpPr>
          <p:cNvPr id="195" name="Rectangle 194">
            <a:extLst>
              <a:ext uri="{FF2B5EF4-FFF2-40B4-BE49-F238E27FC236}">
                <a16:creationId xmlns:a16="http://schemas.microsoft.com/office/drawing/2014/main" id="{F9135CB3-CA45-484E-A03B-9DA9181FFA60}"/>
              </a:ext>
            </a:extLst>
          </p:cNvPr>
          <p:cNvSpPr/>
          <p:nvPr/>
        </p:nvSpPr>
        <p:spPr>
          <a:xfrm>
            <a:off x="3138832" y="4769262"/>
            <a:ext cx="692979" cy="308047"/>
          </a:xfrm>
          <a:prstGeom prst="rect">
            <a:avLst/>
          </a:prstGeom>
          <a:solidFill>
            <a:schemeClr val="accent2"/>
          </a:solidFill>
          <a:ln w="12700" cap="flat" cmpd="sng" algn="ctr">
            <a:solidFill>
              <a:srgbClr val="000099"/>
            </a:solidFill>
            <a:prstDash val="solid"/>
          </a:ln>
          <a:effectLst/>
        </p:spPr>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Sup</a:t>
            </a:r>
          </a:p>
        </p:txBody>
      </p:sp>
      <p:sp>
        <p:nvSpPr>
          <p:cNvPr id="196" name="Rectangle 195">
            <a:extLst>
              <a:ext uri="{FF2B5EF4-FFF2-40B4-BE49-F238E27FC236}">
                <a16:creationId xmlns:a16="http://schemas.microsoft.com/office/drawing/2014/main" id="{1B137FF1-CD68-4C97-B75E-E60CED79E337}"/>
              </a:ext>
            </a:extLst>
          </p:cNvPr>
          <p:cNvSpPr/>
          <p:nvPr/>
        </p:nvSpPr>
        <p:spPr>
          <a:xfrm>
            <a:off x="4187719" y="4756267"/>
            <a:ext cx="692979" cy="308047"/>
          </a:xfrm>
          <a:prstGeom prst="rect">
            <a:avLst/>
          </a:prstGeom>
          <a:solidFill>
            <a:schemeClr val="accent2"/>
          </a:solidFill>
          <a:ln w="12700" cap="flat" cmpd="sng" algn="ctr">
            <a:solidFill>
              <a:srgbClr val="000099"/>
            </a:solidFill>
            <a:prstDash val="solid"/>
          </a:ln>
          <a:effectLst/>
        </p:spPr>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Sup</a:t>
            </a:r>
          </a:p>
        </p:txBody>
      </p:sp>
      <p:sp>
        <p:nvSpPr>
          <p:cNvPr id="197" name="Rectangle 196">
            <a:extLst>
              <a:ext uri="{FF2B5EF4-FFF2-40B4-BE49-F238E27FC236}">
                <a16:creationId xmlns:a16="http://schemas.microsoft.com/office/drawing/2014/main" id="{B072E18D-7B70-415D-9359-89B6D2861F1F}"/>
              </a:ext>
            </a:extLst>
          </p:cNvPr>
          <p:cNvSpPr/>
          <p:nvPr/>
        </p:nvSpPr>
        <p:spPr>
          <a:xfrm>
            <a:off x="2495825" y="5336464"/>
            <a:ext cx="264066" cy="308047"/>
          </a:xfrm>
          <a:prstGeom prst="rect">
            <a:avLst/>
          </a:prstGeom>
          <a:solidFill>
            <a:schemeClr val="accent2"/>
          </a:solidFill>
          <a:ln w="25400" cap="flat" cmpd="sng" algn="ctr">
            <a:solidFill>
              <a:srgbClr val="2D2D8A">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2</a:t>
            </a:r>
          </a:p>
        </p:txBody>
      </p:sp>
      <p:sp>
        <p:nvSpPr>
          <p:cNvPr id="198" name="Rectangle 197">
            <a:extLst>
              <a:ext uri="{FF2B5EF4-FFF2-40B4-BE49-F238E27FC236}">
                <a16:creationId xmlns:a16="http://schemas.microsoft.com/office/drawing/2014/main" id="{C48EAD23-E676-4A71-B7CE-969B5E02113B}"/>
              </a:ext>
            </a:extLst>
          </p:cNvPr>
          <p:cNvSpPr/>
          <p:nvPr/>
        </p:nvSpPr>
        <p:spPr>
          <a:xfrm>
            <a:off x="4709066" y="5341751"/>
            <a:ext cx="264066" cy="308047"/>
          </a:xfrm>
          <a:prstGeom prst="rect">
            <a:avLst/>
          </a:prstGeom>
          <a:solidFill>
            <a:schemeClr val="accent2"/>
          </a:solidFill>
          <a:ln w="25400" cap="flat" cmpd="sng" algn="ctr">
            <a:solidFill>
              <a:srgbClr val="2D2D8A">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ts val="2000"/>
              </a:lnSpc>
              <a:spcBef>
                <a:spcPct val="0"/>
              </a:spcBef>
              <a:spcAft>
                <a:spcPct val="0"/>
              </a:spcAft>
              <a:buClrTx/>
              <a:buSzTx/>
              <a:buFontTx/>
              <a:buNone/>
              <a:tabLst/>
              <a:defRPr/>
            </a:pPr>
            <a:r>
              <a:rPr lang="en-US" sz="1600" dirty="0">
                <a:solidFill>
                  <a:srgbClr val="FFFFFF"/>
                </a:solidFill>
                <a:latin typeface="HGPSoeiKakugothicUB" panose="020B0900000000000000" pitchFamily="34" charset="-128"/>
                <a:ea typeface="HGPSoeiKakugothicUB" panose="020B0900000000000000" pitchFamily="34" charset="-128"/>
                <a:cs typeface="Arial"/>
              </a:rPr>
              <a:t>3</a:t>
            </a:r>
            <a:endParaRPr kumimoji="0" lang="en-US" sz="16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endParaRPr>
          </a:p>
        </p:txBody>
      </p:sp>
      <p:sp>
        <p:nvSpPr>
          <p:cNvPr id="199" name="上カーブ矢印 156">
            <a:extLst>
              <a:ext uri="{FF2B5EF4-FFF2-40B4-BE49-F238E27FC236}">
                <a16:creationId xmlns:a16="http://schemas.microsoft.com/office/drawing/2014/main" id="{AA45D54F-8494-4355-A50A-7D6A3DDA794C}"/>
              </a:ext>
            </a:extLst>
          </p:cNvPr>
          <p:cNvSpPr/>
          <p:nvPr/>
        </p:nvSpPr>
        <p:spPr>
          <a:xfrm rot="13701559">
            <a:off x="3207399" y="2423742"/>
            <a:ext cx="1706812" cy="1096424"/>
          </a:xfrm>
          <a:prstGeom prst="curvedUpArrow">
            <a:avLst>
              <a:gd name="adj1" fmla="val 25000"/>
              <a:gd name="adj2" fmla="val 47834"/>
              <a:gd name="adj3" fmla="val 31779"/>
            </a:avLst>
          </a:prstGeom>
          <a:solidFill>
            <a:srgbClr val="FFC000"/>
          </a:solidFill>
          <a:ln w="25400" cap="flat" cmpd="sng" algn="ctr">
            <a:solidFill>
              <a:srgbClr val="BBE0E3">
                <a:shade val="50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Arial"/>
              <a:ea typeface="+mn-ea"/>
              <a:cs typeface="Arial"/>
            </a:endParaRPr>
          </a:p>
        </p:txBody>
      </p:sp>
      <p:cxnSp>
        <p:nvCxnSpPr>
          <p:cNvPr id="216" name="Elbow Connector 74">
            <a:extLst>
              <a:ext uri="{FF2B5EF4-FFF2-40B4-BE49-F238E27FC236}">
                <a16:creationId xmlns:a16="http://schemas.microsoft.com/office/drawing/2014/main" id="{29B53B2E-4566-4121-96CA-A5FBF56C185B}"/>
              </a:ext>
            </a:extLst>
          </p:cNvPr>
          <p:cNvCxnSpPr>
            <a:cxnSpLocks/>
            <a:stCxn id="193" idx="0"/>
            <a:endCxn id="191" idx="2"/>
          </p:cNvCxnSpPr>
          <p:nvPr/>
        </p:nvCxnSpPr>
        <p:spPr>
          <a:xfrm rot="16200000" flipV="1">
            <a:off x="460524" y="5396325"/>
            <a:ext cx="615345" cy="1411"/>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sp>
        <p:nvSpPr>
          <p:cNvPr id="224" name="Text Box 6">
            <a:extLst>
              <a:ext uri="{FF2B5EF4-FFF2-40B4-BE49-F238E27FC236}">
                <a16:creationId xmlns:a16="http://schemas.microsoft.com/office/drawing/2014/main" id="{F1754E63-E830-4DBB-9DA3-0B42992A88A3}"/>
              </a:ext>
            </a:extLst>
          </p:cNvPr>
          <p:cNvSpPr txBox="1">
            <a:spLocks noChangeArrowheads="1"/>
          </p:cNvSpPr>
          <p:nvPr/>
        </p:nvSpPr>
        <p:spPr bwMode="auto">
          <a:xfrm>
            <a:off x="2276535" y="1666162"/>
            <a:ext cx="21971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spcBef>
                <a:spcPct val="20000"/>
              </a:spcBef>
              <a:buChar char="•"/>
              <a:defRPr kumimoji="1" sz="3200">
                <a:solidFill>
                  <a:schemeClr val="tx1"/>
                </a:solidFill>
                <a:latin typeface="Arial" charset="0"/>
                <a:ea typeface="MS PGothic" pitchFamily="34" charset="-128"/>
              </a:defRPr>
            </a:lvl1pPr>
            <a:lvl2pPr marL="742950" indent="-285750" eaLnBrk="0" hangingPunct="0">
              <a:spcBef>
                <a:spcPct val="20000"/>
              </a:spcBef>
              <a:buChar char="–"/>
              <a:defRPr kumimoji="1" sz="2800">
                <a:solidFill>
                  <a:schemeClr val="tx1"/>
                </a:solidFill>
                <a:latin typeface="Arial" charset="0"/>
                <a:ea typeface="MS PGothic" pitchFamily="34" charset="-128"/>
              </a:defRPr>
            </a:lvl2pPr>
            <a:lvl3pPr marL="1143000" indent="-228600" eaLnBrk="0" hangingPunct="0">
              <a:spcBef>
                <a:spcPct val="20000"/>
              </a:spcBef>
              <a:buChar char="•"/>
              <a:defRPr kumimoji="1" sz="2400">
                <a:solidFill>
                  <a:schemeClr val="tx1"/>
                </a:solidFill>
                <a:latin typeface="Arial" charset="0"/>
                <a:ea typeface="MS PGothic" pitchFamily="34" charset="-128"/>
              </a:defRPr>
            </a:lvl3pPr>
            <a:lvl4pPr marL="1600200" indent="-228600" eaLnBrk="0" hangingPunct="0">
              <a:spcBef>
                <a:spcPct val="20000"/>
              </a:spcBef>
              <a:buChar char="–"/>
              <a:defRPr kumimoji="1" sz="2000">
                <a:solidFill>
                  <a:schemeClr val="tx1"/>
                </a:solidFill>
                <a:latin typeface="Arial" charset="0"/>
                <a:ea typeface="MS PGothic" pitchFamily="34" charset="-128"/>
              </a:defRPr>
            </a:lvl4pPr>
            <a:lvl5pPr marL="2057400" indent="-228600" eaLnBrk="0" hangingPunct="0">
              <a:spcBef>
                <a:spcPct val="20000"/>
              </a:spcBef>
              <a:buChar char="»"/>
              <a:defRPr kumimoji="1" sz="2000">
                <a:solidFill>
                  <a:schemeClr val="tx1"/>
                </a:solidFill>
                <a:latin typeface="Arial" charset="0"/>
                <a:ea typeface="MS PGothic" pitchFamily="34"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MS PGothic" pitchFamily="34" charset="-128"/>
              </a:defRPr>
            </a:lvl9pPr>
          </a:lstStyle>
          <a:p>
            <a:pPr eaLnBrk="1" hangingPunct="1">
              <a:spcBef>
                <a:spcPct val="30000"/>
              </a:spcBef>
              <a:buFontTx/>
              <a:buNone/>
            </a:pPr>
            <a:r>
              <a:rPr lang="en-US" altLang="ja-JP" sz="1600" dirty="0">
                <a:latin typeface="HGP創英角ｺﾞｼｯｸUB" pitchFamily="50" charset="-128"/>
                <a:ea typeface="HGP創英角ｺﾞｼｯｸUB" pitchFamily="50" charset="-128"/>
              </a:rPr>
              <a:t>GM Teramoto</a:t>
            </a:r>
          </a:p>
        </p:txBody>
      </p:sp>
      <p:sp>
        <p:nvSpPr>
          <p:cNvPr id="225" name="テキスト ボックス 59">
            <a:extLst>
              <a:ext uri="{FF2B5EF4-FFF2-40B4-BE49-F238E27FC236}">
                <a16:creationId xmlns:a16="http://schemas.microsoft.com/office/drawing/2014/main" id="{D4F5FE10-5072-45AE-9EE0-175085155491}"/>
              </a:ext>
            </a:extLst>
          </p:cNvPr>
          <p:cNvSpPr txBox="1"/>
          <p:nvPr/>
        </p:nvSpPr>
        <p:spPr>
          <a:xfrm>
            <a:off x="1015047" y="948849"/>
            <a:ext cx="2723846" cy="33855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u="sng" dirty="0">
                <a:latin typeface="HGPSoeiKakugothicUB" panose="020B0900000000000000" pitchFamily="34" charset="-128"/>
                <a:ea typeface="HGPSoeiKakugothicUB" panose="020B0900000000000000" pitchFamily="34" charset="-128"/>
                <a:cs typeface="Meiryo UI" panose="020B0604030504040204" pitchFamily="50" charset="-128"/>
              </a:rPr>
              <a:t>Information</a:t>
            </a:r>
            <a:r>
              <a:rPr lang="en-US" sz="1600" u="sng" baseline="0" dirty="0">
                <a:latin typeface="HGPSoeiKakugothicUB" panose="020B0900000000000000" pitchFamily="34" charset="-128"/>
                <a:ea typeface="HGPSoeiKakugothicUB" panose="020B0900000000000000" pitchFamily="34" charset="-128"/>
                <a:cs typeface="Meiryo UI" panose="020B0604030504040204" pitchFamily="50" charset="-128"/>
              </a:rPr>
              <a:t> Systems Group</a:t>
            </a:r>
            <a:endParaRPr lang="en-US" sz="1600" u="sng" dirty="0">
              <a:latin typeface="HGPSoeiKakugothicUB" panose="020B0900000000000000" pitchFamily="34" charset="-128"/>
              <a:ea typeface="HGPSoeiKakugothicUB" panose="020B0900000000000000" pitchFamily="34" charset="-128"/>
              <a:cs typeface="Meiryo UI" panose="020B0604030504040204" pitchFamily="50" charset="-128"/>
            </a:endParaRPr>
          </a:p>
        </p:txBody>
      </p:sp>
      <p:grpSp>
        <p:nvGrpSpPr>
          <p:cNvPr id="244" name="Group 243">
            <a:extLst>
              <a:ext uri="{FF2B5EF4-FFF2-40B4-BE49-F238E27FC236}">
                <a16:creationId xmlns:a16="http://schemas.microsoft.com/office/drawing/2014/main" id="{33F0F08F-B0A9-4B61-B89D-ED543934486D}"/>
              </a:ext>
            </a:extLst>
          </p:cNvPr>
          <p:cNvGrpSpPr/>
          <p:nvPr/>
        </p:nvGrpSpPr>
        <p:grpSpPr>
          <a:xfrm>
            <a:off x="5220431" y="1061970"/>
            <a:ext cx="4460714" cy="5019337"/>
            <a:chOff x="3922787" y="3240052"/>
            <a:chExt cx="3933163" cy="1054066"/>
          </a:xfrm>
        </p:grpSpPr>
        <p:sp>
          <p:nvSpPr>
            <p:cNvPr id="245" name="Rectangle 244">
              <a:extLst>
                <a:ext uri="{FF2B5EF4-FFF2-40B4-BE49-F238E27FC236}">
                  <a16:creationId xmlns:a16="http://schemas.microsoft.com/office/drawing/2014/main" id="{2410D4B5-8142-463B-BD23-C1BE9076A1DD}"/>
                </a:ext>
              </a:extLst>
            </p:cNvPr>
            <p:cNvSpPr>
              <a:spLocks noChangeArrowheads="1"/>
            </p:cNvSpPr>
            <p:nvPr/>
          </p:nvSpPr>
          <p:spPr bwMode="auto">
            <a:xfrm>
              <a:off x="3922787" y="3240052"/>
              <a:ext cx="3933162" cy="134958"/>
            </a:xfrm>
            <a:prstGeom prst="rect">
              <a:avLst/>
            </a:prstGeom>
            <a:solidFill>
              <a:srgbClr val="FFC000"/>
            </a:solidFill>
            <a:ln w="12700" cap="flat" cmpd="sng" algn="ctr">
              <a:solidFill>
                <a:srgbClr val="000099"/>
              </a:solidFill>
              <a:prstDash val="solid"/>
            </a:ln>
            <a:effectLst/>
          </p:spPr>
          <p:txBody>
            <a:bodyPr anchor="ctr"/>
            <a:lstStyle/>
            <a:p>
              <a:pPr marL="0" marR="0" lvl="0" indent="0" algn="ctr" defTabSz="914400" eaLnBrk="1" fontAlgn="auto" latinLnBrk="0" hangingPunct="1">
                <a:lnSpc>
                  <a:spcPts val="2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Arial"/>
                </a:rPr>
                <a:t>My Responsibilities</a:t>
              </a:r>
            </a:p>
          </p:txBody>
        </p:sp>
        <p:sp>
          <p:nvSpPr>
            <p:cNvPr id="246" name="Rectangle 245">
              <a:extLst>
                <a:ext uri="{FF2B5EF4-FFF2-40B4-BE49-F238E27FC236}">
                  <a16:creationId xmlns:a16="http://schemas.microsoft.com/office/drawing/2014/main" id="{1FD02126-1CA1-4B01-A0B0-45A76D58632C}"/>
                </a:ext>
              </a:extLst>
            </p:cNvPr>
            <p:cNvSpPr>
              <a:spLocks noChangeArrowheads="1"/>
            </p:cNvSpPr>
            <p:nvPr/>
          </p:nvSpPr>
          <p:spPr bwMode="auto">
            <a:xfrm>
              <a:off x="3922787" y="3395769"/>
              <a:ext cx="3933163" cy="898349"/>
            </a:xfrm>
            <a:prstGeom prst="rect">
              <a:avLst/>
            </a:prstGeom>
            <a:solidFill>
              <a:srgbClr val="FFFF00"/>
            </a:solidFill>
            <a:ln w="28575">
              <a:solidFill>
                <a:srgbClr val="0000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171450" lvl="0" indent="-171450">
                <a:lnSpc>
                  <a:spcPct val="150000"/>
                </a:lnSpc>
                <a:buFont typeface="Wingdings" panose="05000000000000000000" pitchFamily="2" charset="2"/>
                <a:buChar char="ü"/>
                <a:defRPr/>
              </a:pPr>
              <a:r>
                <a:rPr kumimoji="0" lang="en-US" altLang="ja-JP"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 Leading ISG to </a:t>
              </a:r>
              <a:r>
                <a:rPr lang="en-US" altLang="ja-JP" dirty="0">
                  <a:latin typeface="HGPSoeiKakugothicUB" panose="020B0900000000000000" pitchFamily="34" charset="-128"/>
                  <a:ea typeface="HGPSoeiKakugothicUB" panose="020B0900000000000000" pitchFamily="34" charset="-128"/>
                </a:rPr>
                <a:t>achieve KPI policy</a:t>
              </a:r>
              <a:endParaRPr kumimoji="0" lang="en-US" altLang="ja-JP"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endParaRPr>
            </a:p>
            <a:p>
              <a:pPr marL="171450" lvl="0" indent="-171450">
                <a:lnSpc>
                  <a:spcPct val="150000"/>
                </a:lnSpc>
                <a:buFont typeface="Wingdings" panose="05000000000000000000" pitchFamily="2" charset="2"/>
                <a:buChar char="ü"/>
                <a:defRPr/>
              </a:pPr>
              <a:r>
                <a:rPr kumimoji="0" lang="en-US" altLang="ja-JP"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rPr>
                <a:t> </a:t>
              </a:r>
              <a:r>
                <a:rPr kumimoji="0" lang="en-GB" altLang="ja-JP" i="0" u="none" strike="noStrike" kern="1200" cap="none" spc="0" normalizeH="0" baseline="0" noProof="0" dirty="0">
                  <a:ln>
                    <a:noFill/>
                  </a:ln>
                  <a:effectLst/>
                  <a:uLnTx/>
                  <a:uFillTx/>
                  <a:latin typeface="HGPSoeiKakugothicUB" panose="020B0900000000000000" pitchFamily="34" charset="-128"/>
                  <a:ea typeface="HGPSoeiKakugothicUB" panose="020B0900000000000000" pitchFamily="34" charset="-128"/>
                </a:rPr>
                <a:t>Standardize</a:t>
              </a:r>
              <a:r>
                <a:rPr kumimoji="0" lang="en-GB" altLang="ja-JP" dirty="0">
                  <a:latin typeface="HGPSoeiKakugothicUB" panose="020B0900000000000000" pitchFamily="34" charset="-128"/>
                  <a:ea typeface="HGPSoeiKakugothicUB" panose="020B0900000000000000" pitchFamily="34" charset="-128"/>
                </a:rPr>
                <a:t> existed procedure </a:t>
              </a:r>
            </a:p>
            <a:p>
              <a:pPr marL="171450" lvl="0" indent="-171450">
                <a:lnSpc>
                  <a:spcPct val="150000"/>
                </a:lnSpc>
                <a:buFont typeface="Wingdings" panose="05000000000000000000" pitchFamily="2" charset="2"/>
                <a:buChar char="ü"/>
                <a:defRPr/>
              </a:pPr>
              <a:r>
                <a:rPr kumimoji="0" lang="en-GB" altLang="ja-JP" dirty="0">
                  <a:solidFill>
                    <a:srgbClr val="000000"/>
                  </a:solidFill>
                  <a:latin typeface="HGPSoeiKakugothicUB" panose="020B0900000000000000" pitchFamily="34" charset="-128"/>
                  <a:ea typeface="HGPSoeiKakugothicUB" panose="020B0900000000000000" pitchFamily="34" charset="-128"/>
                </a:rPr>
                <a:t> Accelerate communication with </a:t>
              </a:r>
            </a:p>
            <a:p>
              <a:pPr lvl="0">
                <a:lnSpc>
                  <a:spcPct val="150000"/>
                </a:lnSpc>
                <a:defRPr/>
              </a:pPr>
              <a:r>
                <a:rPr kumimoji="0" lang="en-GB" altLang="ja-JP" dirty="0">
                  <a:solidFill>
                    <a:srgbClr val="000000"/>
                  </a:solidFill>
                  <a:latin typeface="HGPSoeiKakugothicUB" panose="020B0900000000000000" pitchFamily="34" charset="-128"/>
                  <a:ea typeface="HGPSoeiKakugothicUB" panose="020B0900000000000000" pitchFamily="34" charset="-128"/>
                </a:rPr>
                <a:t>   Panasonic group &amp; oversea companies </a:t>
              </a:r>
            </a:p>
            <a:p>
              <a:pPr lvl="0">
                <a:lnSpc>
                  <a:spcPct val="150000"/>
                </a:lnSpc>
                <a:defRPr/>
              </a:pPr>
              <a:r>
                <a:rPr kumimoji="0" lang="en-GB" altLang="ja-JP" dirty="0">
                  <a:solidFill>
                    <a:srgbClr val="000000"/>
                  </a:solidFill>
                  <a:latin typeface="HGPSoeiKakugothicUB" panose="020B0900000000000000" pitchFamily="34" charset="-128"/>
                  <a:ea typeface="HGPSoeiKakugothicUB" panose="020B0900000000000000" pitchFamily="34" charset="-128"/>
                </a:rPr>
                <a:t>   to apply more IoT for company </a:t>
              </a:r>
            </a:p>
            <a:p>
              <a:pPr marL="171450" lvl="0" indent="-171450">
                <a:lnSpc>
                  <a:spcPct val="150000"/>
                </a:lnSpc>
                <a:buFont typeface="Wingdings" panose="05000000000000000000" pitchFamily="2" charset="2"/>
                <a:buChar char="ü"/>
                <a:defRPr/>
              </a:pPr>
              <a:r>
                <a:rPr kumimoji="0" lang="en-GB" altLang="ja-JP" dirty="0">
                  <a:solidFill>
                    <a:srgbClr val="0000FF"/>
                  </a:solidFill>
                  <a:latin typeface="HGPSoeiKakugothicUB" panose="020B0900000000000000" pitchFamily="34" charset="-128"/>
                  <a:ea typeface="HGPSoeiKakugothicUB" panose="020B0900000000000000" pitchFamily="34" charset="-128"/>
                </a:rPr>
                <a:t> </a:t>
              </a:r>
              <a:r>
                <a:rPr kumimoji="0" lang="en-GB" altLang="ja-JP" b="1" dirty="0">
                  <a:solidFill>
                    <a:srgbClr val="0000FF"/>
                  </a:solidFill>
                  <a:latin typeface="HGPSoeiKakugothicUB" panose="020B0900000000000000" pitchFamily="34" charset="-128"/>
                  <a:ea typeface="HGPSoeiKakugothicUB" panose="020B0900000000000000" pitchFamily="34" charset="-128"/>
                </a:rPr>
                <a:t>Centralize all relevant systems</a:t>
              </a:r>
            </a:p>
            <a:p>
              <a:pPr marL="171450" lvl="0" indent="-171450">
                <a:lnSpc>
                  <a:spcPct val="150000"/>
                </a:lnSpc>
                <a:buFont typeface="Wingdings" panose="05000000000000000000" pitchFamily="2" charset="2"/>
                <a:buChar char="ü"/>
                <a:defRPr/>
              </a:pPr>
              <a:r>
                <a:rPr kumimoji="0" lang="en-GB" altLang="ja-JP" b="1" dirty="0">
                  <a:solidFill>
                    <a:srgbClr val="0000FF"/>
                  </a:solidFill>
                  <a:latin typeface="HGPSoeiKakugothicUB" panose="020B0900000000000000" pitchFamily="34" charset="-128"/>
                  <a:ea typeface="HGPSoeiKakugothicUB" panose="020B0900000000000000" pitchFamily="34" charset="-128"/>
                </a:rPr>
                <a:t> Level up more all Dept. IT skill</a:t>
              </a:r>
            </a:p>
            <a:p>
              <a:pPr marL="171450" lvl="0" indent="-171450">
                <a:lnSpc>
                  <a:spcPct val="150000"/>
                </a:lnSpc>
                <a:buFont typeface="Wingdings" panose="05000000000000000000" pitchFamily="2" charset="2"/>
                <a:buChar char="ü"/>
                <a:defRPr/>
              </a:pPr>
              <a:r>
                <a:rPr kumimoji="0" lang="en-GB" altLang="ja-JP" b="1" dirty="0">
                  <a:solidFill>
                    <a:srgbClr val="0000FF"/>
                  </a:solidFill>
                  <a:latin typeface="HGPSoeiKakugothicUB" panose="020B0900000000000000" pitchFamily="34" charset="-128"/>
                  <a:ea typeface="HGPSoeiKakugothicUB" panose="020B0900000000000000" pitchFamily="34" charset="-128"/>
                </a:rPr>
                <a:t> Toward Smart Automation Factory</a:t>
              </a:r>
            </a:p>
          </p:txBody>
        </p:sp>
      </p:grpSp>
      <p:sp>
        <p:nvSpPr>
          <p:cNvPr id="35" name="Text Box 52">
            <a:extLst>
              <a:ext uri="{FF2B5EF4-FFF2-40B4-BE49-F238E27FC236}">
                <a16:creationId xmlns:a16="http://schemas.microsoft.com/office/drawing/2014/main" id="{F3A35097-8D3B-4FEA-8F14-CCC12A7F1B58}"/>
              </a:ext>
            </a:extLst>
          </p:cNvPr>
          <p:cNvSpPr txBox="1">
            <a:spLocks noChangeArrowheads="1"/>
          </p:cNvSpPr>
          <p:nvPr/>
        </p:nvSpPr>
        <p:spPr bwMode="auto">
          <a:xfrm>
            <a:off x="49345" y="39746"/>
            <a:ext cx="9779682" cy="528860"/>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ja-JP" altLang="en-US" sz="2800" dirty="0">
                <a:solidFill>
                  <a:srgbClr val="FFFFFF"/>
                </a:solidFill>
                <a:latin typeface="HGP創英角ｺﾞｼｯｸUB" pitchFamily="50" charset="-128"/>
                <a:ea typeface="HGP創英角ｺﾞｼｯｸUB" pitchFamily="50" charset="-128"/>
              </a:rPr>
              <a:t>　　</a:t>
            </a:r>
            <a:r>
              <a:rPr lang="en-US" altLang="ja-JP" sz="2800" dirty="0">
                <a:solidFill>
                  <a:srgbClr val="FFFFFF"/>
                </a:solidFill>
                <a:latin typeface="HGP創英角ｺﾞｼｯｸUB" pitchFamily="50" charset="-128"/>
                <a:ea typeface="HGP創英角ｺﾞｼｯｸUB" pitchFamily="50" charset="-128"/>
              </a:rPr>
              <a:t>1. Organization Chart(New Assignment)</a:t>
            </a:r>
            <a:endParaRPr lang="ja-JP" altLang="en-US" sz="2800" dirty="0">
              <a:solidFill>
                <a:srgbClr val="FFFFFF"/>
              </a:solidFill>
              <a:latin typeface="HGP創英角ｺﾞｼｯｸUB" pitchFamily="50" charset="-128"/>
              <a:ea typeface="HGP創英角ｺﾞｼｯｸUB" pitchFamily="50" charset="-128"/>
            </a:endParaRPr>
          </a:p>
        </p:txBody>
      </p:sp>
      <p:sp>
        <p:nvSpPr>
          <p:cNvPr id="2" name="Rectangle 1">
            <a:extLst>
              <a:ext uri="{FF2B5EF4-FFF2-40B4-BE49-F238E27FC236}">
                <a16:creationId xmlns:a16="http://schemas.microsoft.com/office/drawing/2014/main" id="{FC80C6C5-1ED7-4884-A48D-9762813FE5A4}"/>
              </a:ext>
            </a:extLst>
          </p:cNvPr>
          <p:cNvSpPr/>
          <p:nvPr/>
        </p:nvSpPr>
        <p:spPr>
          <a:xfrm>
            <a:off x="5387355" y="1875059"/>
            <a:ext cx="4084773" cy="369332"/>
          </a:xfrm>
          <a:prstGeom prst="rect">
            <a:avLst/>
          </a:prstGeom>
        </p:spPr>
        <p:txBody>
          <a:bodyPr wrap="none">
            <a:spAutoFit/>
          </a:bodyPr>
          <a:lstStyle/>
          <a:p>
            <a:r>
              <a:rPr kumimoji="0" lang="en-GB" altLang="ja-JP" dirty="0">
                <a:solidFill>
                  <a:srgbClr val="0070C0"/>
                </a:solidFill>
                <a:latin typeface="HGPSoeiKakugothicUB" panose="020B0900000000000000" pitchFamily="34" charset="-128"/>
                <a:ea typeface="HGPSoeiKakugothicUB" panose="020B0900000000000000" pitchFamily="34" charset="-128"/>
              </a:rPr>
              <a:t>Challenge as Manager from Apr 2019 </a:t>
            </a:r>
            <a:endParaRPr lang="en-US" dirty="0">
              <a:solidFill>
                <a:srgbClr val="0070C0"/>
              </a:solidFill>
            </a:endParaRPr>
          </a:p>
        </p:txBody>
      </p:sp>
      <p:sp>
        <p:nvSpPr>
          <p:cNvPr id="37" name="正方形/長方形 16">
            <a:extLst>
              <a:ext uri="{FF2B5EF4-FFF2-40B4-BE49-F238E27FC236}">
                <a16:creationId xmlns:a16="http://schemas.microsoft.com/office/drawing/2014/main" id="{5483D925-934A-4861-90D4-0E82BC2851E0}"/>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01</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3130717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Kết quả hình ảnh cho PCB">
            <a:extLst>
              <a:ext uri="{FF2B5EF4-FFF2-40B4-BE49-F238E27FC236}">
                <a16:creationId xmlns:a16="http://schemas.microsoft.com/office/drawing/2014/main" id="{D5A8F7A3-A732-4518-8674-BF59169D9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0763" y="3276470"/>
            <a:ext cx="922305" cy="595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A686542-7C37-4103-B4DE-76443BF0C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657" y="2499209"/>
            <a:ext cx="409707" cy="5175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36" descr="j0428945">
            <a:extLst>
              <a:ext uri="{FF2B5EF4-FFF2-40B4-BE49-F238E27FC236}">
                <a16:creationId xmlns:a16="http://schemas.microsoft.com/office/drawing/2014/main" id="{B43C504F-DD39-4EE5-A3BC-2EFE1C0919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1500" y="3084083"/>
            <a:ext cx="518610" cy="388824"/>
          </a:xfrm>
          <a:prstGeom prst="rect">
            <a:avLst/>
          </a:prstGeom>
          <a:noFill/>
          <a:extLst>
            <a:ext uri="{909E8E84-426E-40DD-AFC4-6F175D3DCCD1}">
              <a14:hiddenFill xmlns:a14="http://schemas.microsoft.com/office/drawing/2010/main">
                <a:solidFill>
                  <a:srgbClr val="FFFFFF"/>
                </a:solidFill>
              </a14:hiddenFill>
            </a:ext>
          </a:extLst>
        </p:spPr>
      </p:pic>
      <p:pic>
        <p:nvPicPr>
          <p:cNvPr id="38" name="図 3">
            <a:extLst>
              <a:ext uri="{FF2B5EF4-FFF2-40B4-BE49-F238E27FC236}">
                <a16:creationId xmlns:a16="http://schemas.microsoft.com/office/drawing/2014/main" id="{952ED88B-36F0-4AC9-9577-6628D5B4F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5550" y="2480999"/>
            <a:ext cx="815577" cy="866666"/>
          </a:xfrm>
          <a:prstGeom prst="rect">
            <a:avLst/>
          </a:prstGeom>
        </p:spPr>
      </p:pic>
      <p:sp>
        <p:nvSpPr>
          <p:cNvPr id="39" name="TextBox 33">
            <a:extLst>
              <a:ext uri="{FF2B5EF4-FFF2-40B4-BE49-F238E27FC236}">
                <a16:creationId xmlns:a16="http://schemas.microsoft.com/office/drawing/2014/main" id="{2B3EA12C-C146-4AB3-BC60-41598060B3D9}"/>
              </a:ext>
            </a:extLst>
          </p:cNvPr>
          <p:cNvSpPr txBox="1">
            <a:spLocks noChangeArrowheads="1"/>
          </p:cNvSpPr>
          <p:nvPr/>
        </p:nvSpPr>
        <p:spPr bwMode="auto">
          <a:xfrm>
            <a:off x="1163796" y="2198299"/>
            <a:ext cx="8963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SQL SERVER</a:t>
            </a:r>
          </a:p>
        </p:txBody>
      </p:sp>
      <p:pic>
        <p:nvPicPr>
          <p:cNvPr id="40" name="Picture 39">
            <a:extLst>
              <a:ext uri="{FF2B5EF4-FFF2-40B4-BE49-F238E27FC236}">
                <a16:creationId xmlns:a16="http://schemas.microsoft.com/office/drawing/2014/main" id="{97AFFA44-D9BE-4699-AB29-163DFD944A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1648" y="3456296"/>
            <a:ext cx="458576" cy="57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40">
            <a:extLst>
              <a:ext uri="{FF2B5EF4-FFF2-40B4-BE49-F238E27FC236}">
                <a16:creationId xmlns:a16="http://schemas.microsoft.com/office/drawing/2014/main" id="{B21010A8-3712-4685-84CC-4819D0CA0F63}"/>
              </a:ext>
            </a:extLst>
          </p:cNvPr>
          <p:cNvGrpSpPr>
            <a:grpSpLocks/>
          </p:cNvGrpSpPr>
          <p:nvPr/>
        </p:nvGrpSpPr>
        <p:grpSpPr bwMode="auto">
          <a:xfrm>
            <a:off x="3536326" y="2528186"/>
            <a:ext cx="671308" cy="503554"/>
            <a:chOff x="6043400" y="4971429"/>
            <a:chExt cx="384" cy="424"/>
          </a:xfrm>
          <a:solidFill>
            <a:srgbClr val="FFFFFF">
              <a:lumMod val="75000"/>
            </a:srgbClr>
          </a:solidFill>
        </p:grpSpPr>
        <p:grpSp>
          <p:nvGrpSpPr>
            <p:cNvPr id="42" name="Group 41">
              <a:extLst>
                <a:ext uri="{FF2B5EF4-FFF2-40B4-BE49-F238E27FC236}">
                  <a16:creationId xmlns:a16="http://schemas.microsoft.com/office/drawing/2014/main" id="{277D65F0-82C9-4BFA-B885-7BB440AEFE42}"/>
                </a:ext>
              </a:extLst>
            </p:cNvPr>
            <p:cNvGrpSpPr>
              <a:grpSpLocks/>
            </p:cNvGrpSpPr>
            <p:nvPr/>
          </p:nvGrpSpPr>
          <p:grpSpPr bwMode="auto">
            <a:xfrm>
              <a:off x="6043400" y="4971429"/>
              <a:ext cx="384" cy="424"/>
              <a:chOff x="6043400" y="4971429"/>
              <a:chExt cx="384" cy="424"/>
            </a:xfrm>
            <a:grpFill/>
          </p:grpSpPr>
          <p:sp>
            <p:nvSpPr>
              <p:cNvPr id="57" name="AutoShape 457">
                <a:extLst>
                  <a:ext uri="{FF2B5EF4-FFF2-40B4-BE49-F238E27FC236}">
                    <a16:creationId xmlns:a16="http://schemas.microsoft.com/office/drawing/2014/main" id="{FF06F68F-799B-427E-96F4-E342073A63F6}"/>
                  </a:ext>
                </a:extLst>
              </p:cNvPr>
              <p:cNvSpPr>
                <a:spLocks noChangeArrowheads="1"/>
              </p:cNvSpPr>
              <p:nvPr/>
            </p:nvSpPr>
            <p:spPr bwMode="auto">
              <a:xfrm>
                <a:off x="6043400" y="4971429"/>
                <a:ext cx="384" cy="384"/>
              </a:xfrm>
              <a:prstGeom prst="cube">
                <a:avLst>
                  <a:gd name="adj" fmla="val 44870"/>
                </a:avLst>
              </a:prstGeom>
              <a:gr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a:ea typeface="ＭＳ Ｐゴシック"/>
                  <a:cs typeface="Arial"/>
                </a:endParaRPr>
              </a:p>
            </p:txBody>
          </p:sp>
          <p:sp>
            <p:nvSpPr>
              <p:cNvPr id="58" name="Freeform 70">
                <a:extLst>
                  <a:ext uri="{FF2B5EF4-FFF2-40B4-BE49-F238E27FC236}">
                    <a16:creationId xmlns:a16="http://schemas.microsoft.com/office/drawing/2014/main" id="{EBD15928-C0FF-43F5-8D42-A0119962A784}"/>
                  </a:ext>
                </a:extLst>
              </p:cNvPr>
              <p:cNvSpPr>
                <a:spLocks/>
              </p:cNvSpPr>
              <p:nvPr/>
            </p:nvSpPr>
            <p:spPr bwMode="auto">
              <a:xfrm>
                <a:off x="6043464" y="4971689"/>
                <a:ext cx="128" cy="164"/>
              </a:xfrm>
              <a:custGeom>
                <a:avLst/>
                <a:gdLst>
                  <a:gd name="T0" fmla="*/ 96 w 528"/>
                  <a:gd name="T1" fmla="*/ 0 h 432"/>
                  <a:gd name="T2" fmla="*/ 528 w 528"/>
                  <a:gd name="T3" fmla="*/ 0 h 432"/>
                  <a:gd name="T4" fmla="*/ 480 w 528"/>
                  <a:gd name="T5" fmla="*/ 96 h 432"/>
                  <a:gd name="T6" fmla="*/ 480 w 528"/>
                  <a:gd name="T7" fmla="*/ 192 h 432"/>
                  <a:gd name="T8" fmla="*/ 480 w 528"/>
                  <a:gd name="T9" fmla="*/ 384 h 432"/>
                  <a:gd name="T10" fmla="*/ 480 w 528"/>
                  <a:gd name="T11" fmla="*/ 432 h 432"/>
                  <a:gd name="T12" fmla="*/ 0 w 528"/>
                  <a:gd name="T13" fmla="*/ 432 h 432"/>
                  <a:gd name="T14" fmla="*/ 0 w 528"/>
                  <a:gd name="T15" fmla="*/ 336 h 432"/>
                  <a:gd name="T16" fmla="*/ 0 w 528"/>
                  <a:gd name="T17" fmla="*/ 192 h 432"/>
                  <a:gd name="T18" fmla="*/ 48 w 528"/>
                  <a:gd name="T19" fmla="*/ 96 h 432"/>
                  <a:gd name="T20" fmla="*/ 96 w 528"/>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8" h="432">
                    <a:moveTo>
                      <a:pt x="96" y="0"/>
                    </a:moveTo>
                    <a:lnTo>
                      <a:pt x="528" y="0"/>
                    </a:lnTo>
                    <a:lnTo>
                      <a:pt x="480" y="96"/>
                    </a:lnTo>
                    <a:lnTo>
                      <a:pt x="480" y="192"/>
                    </a:lnTo>
                    <a:lnTo>
                      <a:pt x="480" y="384"/>
                    </a:lnTo>
                    <a:lnTo>
                      <a:pt x="480" y="432"/>
                    </a:lnTo>
                    <a:lnTo>
                      <a:pt x="0" y="432"/>
                    </a:lnTo>
                    <a:lnTo>
                      <a:pt x="0" y="336"/>
                    </a:lnTo>
                    <a:lnTo>
                      <a:pt x="0" y="192"/>
                    </a:lnTo>
                    <a:lnTo>
                      <a:pt x="48" y="96"/>
                    </a:lnTo>
                    <a:lnTo>
                      <a:pt x="96" y="0"/>
                    </a:ln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grpSp>
        <p:sp>
          <p:nvSpPr>
            <p:cNvPr id="43" name="Rectangle 42">
              <a:extLst>
                <a:ext uri="{FF2B5EF4-FFF2-40B4-BE49-F238E27FC236}">
                  <a16:creationId xmlns:a16="http://schemas.microsoft.com/office/drawing/2014/main" id="{947240F6-A818-4366-98B7-EBADD77B1609}"/>
                </a:ext>
              </a:extLst>
            </p:cNvPr>
            <p:cNvSpPr>
              <a:spLocks noChangeArrowheads="1"/>
            </p:cNvSpPr>
            <p:nvPr/>
          </p:nvSpPr>
          <p:spPr bwMode="auto">
            <a:xfrm>
              <a:off x="6043411" y="4971621"/>
              <a:ext cx="45" cy="82"/>
            </a:xfrm>
            <a:prstGeom prst="rect">
              <a:avLst/>
            </a:prstGeom>
            <a:gr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44" name="Line 460">
              <a:extLst>
                <a:ext uri="{FF2B5EF4-FFF2-40B4-BE49-F238E27FC236}">
                  <a16:creationId xmlns:a16="http://schemas.microsoft.com/office/drawing/2014/main" id="{C74DAB5E-0CC0-4840-9CFE-DD106C7D25F0}"/>
                </a:ext>
              </a:extLst>
            </p:cNvPr>
            <p:cNvSpPr>
              <a:spLocks noChangeShapeType="1"/>
            </p:cNvSpPr>
            <p:nvPr/>
          </p:nvSpPr>
          <p:spPr bwMode="auto">
            <a:xfrm>
              <a:off x="6043490" y="4971621"/>
              <a:ext cx="113"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45" name="Line 461">
              <a:extLst>
                <a:ext uri="{FF2B5EF4-FFF2-40B4-BE49-F238E27FC236}">
                  <a16:creationId xmlns:a16="http://schemas.microsoft.com/office/drawing/2014/main" id="{02977D96-E21E-45C8-963A-F5397DF3AD87}"/>
                </a:ext>
              </a:extLst>
            </p:cNvPr>
            <p:cNvSpPr>
              <a:spLocks noChangeShapeType="1"/>
            </p:cNvSpPr>
            <p:nvPr/>
          </p:nvSpPr>
          <p:spPr bwMode="auto">
            <a:xfrm>
              <a:off x="6043490" y="4971635"/>
              <a:ext cx="113"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46" name="Line 462">
              <a:extLst>
                <a:ext uri="{FF2B5EF4-FFF2-40B4-BE49-F238E27FC236}">
                  <a16:creationId xmlns:a16="http://schemas.microsoft.com/office/drawing/2014/main" id="{27417FD7-5A00-46F9-9AC8-44BA3FCFECAC}"/>
                </a:ext>
              </a:extLst>
            </p:cNvPr>
            <p:cNvSpPr>
              <a:spLocks noChangeShapeType="1"/>
            </p:cNvSpPr>
            <p:nvPr/>
          </p:nvSpPr>
          <p:spPr bwMode="auto">
            <a:xfrm>
              <a:off x="6043490" y="4971648"/>
              <a:ext cx="113"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48" name="Line 463">
              <a:extLst>
                <a:ext uri="{FF2B5EF4-FFF2-40B4-BE49-F238E27FC236}">
                  <a16:creationId xmlns:a16="http://schemas.microsoft.com/office/drawing/2014/main" id="{3E1B23DA-644E-498B-99EB-5034FDB4DBB9}"/>
                </a:ext>
              </a:extLst>
            </p:cNvPr>
            <p:cNvSpPr>
              <a:spLocks noChangeShapeType="1"/>
            </p:cNvSpPr>
            <p:nvPr/>
          </p:nvSpPr>
          <p:spPr bwMode="auto">
            <a:xfrm>
              <a:off x="6043490" y="4971662"/>
              <a:ext cx="113"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49" name="Line 464">
              <a:extLst>
                <a:ext uri="{FF2B5EF4-FFF2-40B4-BE49-F238E27FC236}">
                  <a16:creationId xmlns:a16="http://schemas.microsoft.com/office/drawing/2014/main" id="{EE184BD5-92A5-4353-BDEA-B21D09547FCE}"/>
                </a:ext>
              </a:extLst>
            </p:cNvPr>
            <p:cNvSpPr>
              <a:spLocks noChangeShapeType="1"/>
            </p:cNvSpPr>
            <p:nvPr/>
          </p:nvSpPr>
          <p:spPr bwMode="auto">
            <a:xfrm>
              <a:off x="6043423" y="4971642"/>
              <a:ext cx="22" cy="0"/>
            </a:xfrm>
            <a:prstGeom prst="line">
              <a:avLst/>
            </a:prstGeom>
            <a:grp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50" name="Line 465">
              <a:extLst>
                <a:ext uri="{FF2B5EF4-FFF2-40B4-BE49-F238E27FC236}">
                  <a16:creationId xmlns:a16="http://schemas.microsoft.com/office/drawing/2014/main" id="{31A02530-5E69-411D-9491-55B22A5C0571}"/>
                </a:ext>
              </a:extLst>
            </p:cNvPr>
            <p:cNvSpPr>
              <a:spLocks noChangeShapeType="1"/>
            </p:cNvSpPr>
            <p:nvPr/>
          </p:nvSpPr>
          <p:spPr bwMode="auto">
            <a:xfrm>
              <a:off x="6043423" y="4971655"/>
              <a:ext cx="22" cy="0"/>
            </a:xfrm>
            <a:prstGeom prst="line">
              <a:avLst/>
            </a:prstGeom>
            <a:grp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53" name="Line 466">
              <a:extLst>
                <a:ext uri="{FF2B5EF4-FFF2-40B4-BE49-F238E27FC236}">
                  <a16:creationId xmlns:a16="http://schemas.microsoft.com/office/drawing/2014/main" id="{2B973D79-2021-4760-B675-07F110685961}"/>
                </a:ext>
              </a:extLst>
            </p:cNvPr>
            <p:cNvSpPr>
              <a:spLocks noChangeShapeType="1"/>
            </p:cNvSpPr>
            <p:nvPr/>
          </p:nvSpPr>
          <p:spPr bwMode="auto">
            <a:xfrm>
              <a:off x="6043423" y="4971670"/>
              <a:ext cx="22" cy="0"/>
            </a:xfrm>
            <a:prstGeom prst="line">
              <a:avLst/>
            </a:prstGeom>
            <a:grp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54" name="Line 467">
              <a:extLst>
                <a:ext uri="{FF2B5EF4-FFF2-40B4-BE49-F238E27FC236}">
                  <a16:creationId xmlns:a16="http://schemas.microsoft.com/office/drawing/2014/main" id="{1E7A8328-9CCA-4635-97D8-784CE4225BA0}"/>
                </a:ext>
              </a:extLst>
            </p:cNvPr>
            <p:cNvSpPr>
              <a:spLocks noChangeShapeType="1"/>
            </p:cNvSpPr>
            <p:nvPr/>
          </p:nvSpPr>
          <p:spPr bwMode="auto">
            <a:xfrm>
              <a:off x="6043496" y="4971765"/>
              <a:ext cx="48"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55" name="Line 468">
              <a:extLst>
                <a:ext uri="{FF2B5EF4-FFF2-40B4-BE49-F238E27FC236}">
                  <a16:creationId xmlns:a16="http://schemas.microsoft.com/office/drawing/2014/main" id="{B9FA0A6B-378A-4243-84CE-213D22C08CF1}"/>
                </a:ext>
              </a:extLst>
            </p:cNvPr>
            <p:cNvSpPr>
              <a:spLocks noChangeShapeType="1"/>
            </p:cNvSpPr>
            <p:nvPr/>
          </p:nvSpPr>
          <p:spPr bwMode="auto">
            <a:xfrm>
              <a:off x="6043496" y="4971789"/>
              <a:ext cx="48"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sp>
          <p:nvSpPr>
            <p:cNvPr id="56" name="Line 469">
              <a:extLst>
                <a:ext uri="{FF2B5EF4-FFF2-40B4-BE49-F238E27FC236}">
                  <a16:creationId xmlns:a16="http://schemas.microsoft.com/office/drawing/2014/main" id="{440D3C27-2269-48F4-89B7-E7C15F081D1E}"/>
                </a:ext>
              </a:extLst>
            </p:cNvPr>
            <p:cNvSpPr>
              <a:spLocks noChangeShapeType="1"/>
            </p:cNvSpPr>
            <p:nvPr/>
          </p:nvSpPr>
          <p:spPr bwMode="auto">
            <a:xfrm>
              <a:off x="6043496" y="4971813"/>
              <a:ext cx="48" cy="0"/>
            </a:xfrm>
            <a:prstGeom prst="line">
              <a:avLst/>
            </a:prstGeom>
            <a:gr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a:ea typeface="ＭＳ Ｐゴシック"/>
                <a:cs typeface="Arial"/>
              </a:endParaRPr>
            </a:p>
          </p:txBody>
        </p:sp>
      </p:grpSp>
      <p:sp>
        <p:nvSpPr>
          <p:cNvPr id="59" name="正方形/長方形 417">
            <a:extLst>
              <a:ext uri="{FF2B5EF4-FFF2-40B4-BE49-F238E27FC236}">
                <a16:creationId xmlns:a16="http://schemas.microsoft.com/office/drawing/2014/main" id="{20C15F35-C06C-4753-A53E-61FE5B44D19E}"/>
              </a:ext>
            </a:extLst>
          </p:cNvPr>
          <p:cNvSpPr/>
          <p:nvPr/>
        </p:nvSpPr>
        <p:spPr bwMode="auto">
          <a:xfrm>
            <a:off x="3629848" y="2509828"/>
            <a:ext cx="431758"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ISO</a:t>
            </a:r>
          </a:p>
        </p:txBody>
      </p:sp>
      <p:grpSp>
        <p:nvGrpSpPr>
          <p:cNvPr id="60" name="Group 59">
            <a:extLst>
              <a:ext uri="{FF2B5EF4-FFF2-40B4-BE49-F238E27FC236}">
                <a16:creationId xmlns:a16="http://schemas.microsoft.com/office/drawing/2014/main" id="{5859F12C-8A99-456B-8955-CCD29890023C}"/>
              </a:ext>
            </a:extLst>
          </p:cNvPr>
          <p:cNvGrpSpPr/>
          <p:nvPr/>
        </p:nvGrpSpPr>
        <p:grpSpPr>
          <a:xfrm>
            <a:off x="3429606" y="3094197"/>
            <a:ext cx="841250" cy="854446"/>
            <a:chOff x="2819666" y="3201365"/>
            <a:chExt cx="925512" cy="1017586"/>
          </a:xfrm>
        </p:grpSpPr>
        <p:grpSp>
          <p:nvGrpSpPr>
            <p:cNvPr id="61" name="Group 60">
              <a:extLst>
                <a:ext uri="{FF2B5EF4-FFF2-40B4-BE49-F238E27FC236}">
                  <a16:creationId xmlns:a16="http://schemas.microsoft.com/office/drawing/2014/main" id="{65984610-BDB1-407A-920F-AD91F2445051}"/>
                </a:ext>
              </a:extLst>
            </p:cNvPr>
            <p:cNvGrpSpPr/>
            <p:nvPr/>
          </p:nvGrpSpPr>
          <p:grpSpPr>
            <a:xfrm>
              <a:off x="2819666" y="3201365"/>
              <a:ext cx="925512" cy="1017586"/>
              <a:chOff x="2771222" y="2624954"/>
              <a:chExt cx="925512" cy="1017586"/>
            </a:xfrm>
          </p:grpSpPr>
          <p:grpSp>
            <p:nvGrpSpPr>
              <p:cNvPr id="64" name="Group 59">
                <a:extLst>
                  <a:ext uri="{FF2B5EF4-FFF2-40B4-BE49-F238E27FC236}">
                    <a16:creationId xmlns:a16="http://schemas.microsoft.com/office/drawing/2014/main" id="{48250B31-40BB-46E9-8F52-A0A540411A81}"/>
                  </a:ext>
                </a:extLst>
              </p:cNvPr>
              <p:cNvGrpSpPr>
                <a:grpSpLocks/>
              </p:cNvGrpSpPr>
              <p:nvPr/>
            </p:nvGrpSpPr>
            <p:grpSpPr bwMode="auto">
              <a:xfrm>
                <a:off x="2771222" y="2624954"/>
                <a:ext cx="925512" cy="1017586"/>
                <a:chOff x="2709409" y="3072284"/>
                <a:chExt cx="926702" cy="1015890"/>
              </a:xfrm>
            </p:grpSpPr>
            <p:sp>
              <p:nvSpPr>
                <p:cNvPr id="66" name="正方形/長方形 417">
                  <a:extLst>
                    <a:ext uri="{FF2B5EF4-FFF2-40B4-BE49-F238E27FC236}">
                      <a16:creationId xmlns:a16="http://schemas.microsoft.com/office/drawing/2014/main" id="{633A8051-7EA8-4483-BF38-92885CBAF3AD}"/>
                    </a:ext>
                  </a:extLst>
                </p:cNvPr>
                <p:cNvSpPr/>
                <p:nvPr/>
              </p:nvSpPr>
              <p:spPr>
                <a:xfrm>
                  <a:off x="2709409" y="3072284"/>
                  <a:ext cx="926702" cy="29274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rgbClr val="0000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Scan</a:t>
                  </a:r>
                </a:p>
              </p:txBody>
            </p:sp>
            <p:grpSp>
              <p:nvGrpSpPr>
                <p:cNvPr id="67" name="Group 289">
                  <a:extLst>
                    <a:ext uri="{FF2B5EF4-FFF2-40B4-BE49-F238E27FC236}">
                      <a16:creationId xmlns:a16="http://schemas.microsoft.com/office/drawing/2014/main" id="{590B68A9-7958-413E-AEC7-7217BE4E33A2}"/>
                    </a:ext>
                  </a:extLst>
                </p:cNvPr>
                <p:cNvGrpSpPr>
                  <a:grpSpLocks/>
                </p:cNvGrpSpPr>
                <p:nvPr/>
              </p:nvGrpSpPr>
              <p:grpSpPr bwMode="auto">
                <a:xfrm>
                  <a:off x="2742332" y="3681348"/>
                  <a:ext cx="317500" cy="406826"/>
                  <a:chOff x="1296" y="601"/>
                  <a:chExt cx="1055" cy="1356"/>
                </a:xfrm>
              </p:grpSpPr>
              <p:grpSp>
                <p:nvGrpSpPr>
                  <p:cNvPr id="68" name="Group 46">
                    <a:extLst>
                      <a:ext uri="{FF2B5EF4-FFF2-40B4-BE49-F238E27FC236}">
                        <a16:creationId xmlns:a16="http://schemas.microsoft.com/office/drawing/2014/main" id="{CC5E740B-49F9-4A28-9EB9-CFCB277688E1}"/>
                      </a:ext>
                    </a:extLst>
                  </p:cNvPr>
                  <p:cNvGrpSpPr>
                    <a:grpSpLocks/>
                  </p:cNvGrpSpPr>
                  <p:nvPr/>
                </p:nvGrpSpPr>
                <p:grpSpPr bwMode="auto">
                  <a:xfrm>
                    <a:off x="1317" y="601"/>
                    <a:ext cx="1034" cy="1319"/>
                    <a:chOff x="1632" y="872"/>
                    <a:chExt cx="1776" cy="2268"/>
                  </a:xfrm>
                </p:grpSpPr>
                <p:sp>
                  <p:nvSpPr>
                    <p:cNvPr id="77" name="AutoShape 47">
                      <a:extLst>
                        <a:ext uri="{FF2B5EF4-FFF2-40B4-BE49-F238E27FC236}">
                          <a16:creationId xmlns:a16="http://schemas.microsoft.com/office/drawing/2014/main" id="{953AD945-5EF6-4FA7-BB84-1C39ADC603AD}"/>
                        </a:ext>
                      </a:extLst>
                    </p:cNvPr>
                    <p:cNvSpPr>
                      <a:spLocks noChangeArrowheads="1"/>
                    </p:cNvSpPr>
                    <p:nvPr/>
                  </p:nvSpPr>
                  <p:spPr bwMode="auto">
                    <a:xfrm rot="19647686" flipH="1">
                      <a:off x="1632" y="1756"/>
                      <a:ext cx="912" cy="224"/>
                    </a:xfrm>
                    <a:prstGeom prst="flowChartTerminator">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8" name="AutoShape 48">
                      <a:extLst>
                        <a:ext uri="{FF2B5EF4-FFF2-40B4-BE49-F238E27FC236}">
                          <a16:creationId xmlns:a16="http://schemas.microsoft.com/office/drawing/2014/main" id="{13E9ABBE-6BE1-4AD9-B8D3-C287F805570F}"/>
                        </a:ext>
                      </a:extLst>
                    </p:cNvPr>
                    <p:cNvSpPr>
                      <a:spLocks noChangeArrowheads="1"/>
                    </p:cNvSpPr>
                    <p:nvPr/>
                  </p:nvSpPr>
                  <p:spPr bwMode="auto">
                    <a:xfrm rot="5400000">
                      <a:off x="2317" y="2596"/>
                      <a:ext cx="816" cy="272"/>
                    </a:xfrm>
                    <a:prstGeom prst="flowChartTerminator">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ja-JP"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9" name="Oval 49">
                      <a:extLst>
                        <a:ext uri="{FF2B5EF4-FFF2-40B4-BE49-F238E27FC236}">
                          <a16:creationId xmlns:a16="http://schemas.microsoft.com/office/drawing/2014/main" id="{F3BE04AD-1A38-4BB6-A499-D7B4DF829403}"/>
                        </a:ext>
                      </a:extLst>
                    </p:cNvPr>
                    <p:cNvSpPr>
                      <a:spLocks noChangeArrowheads="1"/>
                    </p:cNvSpPr>
                    <p:nvPr/>
                  </p:nvSpPr>
                  <p:spPr bwMode="auto">
                    <a:xfrm>
                      <a:off x="2196" y="872"/>
                      <a:ext cx="648" cy="648"/>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80" name="Oval 50">
                      <a:extLst>
                        <a:ext uri="{FF2B5EF4-FFF2-40B4-BE49-F238E27FC236}">
                          <a16:creationId xmlns:a16="http://schemas.microsoft.com/office/drawing/2014/main" id="{3780A6A9-FB1B-4979-8053-9785936E786E}"/>
                        </a:ext>
                      </a:extLst>
                    </p:cNvPr>
                    <p:cNvSpPr>
                      <a:spLocks noChangeArrowheads="1"/>
                    </p:cNvSpPr>
                    <p:nvPr/>
                  </p:nvSpPr>
                  <p:spPr bwMode="auto">
                    <a:xfrm>
                      <a:off x="2184" y="1534"/>
                      <a:ext cx="672" cy="672"/>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81" name="AutoShape 51">
                      <a:extLst>
                        <a:ext uri="{FF2B5EF4-FFF2-40B4-BE49-F238E27FC236}">
                          <a16:creationId xmlns:a16="http://schemas.microsoft.com/office/drawing/2014/main" id="{44043267-09F3-4106-A131-E88217B832C6}"/>
                        </a:ext>
                      </a:extLst>
                    </p:cNvPr>
                    <p:cNvSpPr>
                      <a:spLocks noChangeArrowheads="1"/>
                    </p:cNvSpPr>
                    <p:nvPr/>
                  </p:nvSpPr>
                  <p:spPr bwMode="auto">
                    <a:xfrm rot="5400000">
                      <a:off x="1915" y="2596"/>
                      <a:ext cx="816" cy="272"/>
                    </a:xfrm>
                    <a:prstGeom prst="flowChartTerminator">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ja-JP"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82" name="Rectangle 52">
                      <a:extLst>
                        <a:ext uri="{FF2B5EF4-FFF2-40B4-BE49-F238E27FC236}">
                          <a16:creationId xmlns:a16="http://schemas.microsoft.com/office/drawing/2014/main" id="{FEE84910-1608-446D-93AE-4F1AC96244C3}"/>
                        </a:ext>
                      </a:extLst>
                    </p:cNvPr>
                    <p:cNvSpPr>
                      <a:spLocks noChangeArrowheads="1"/>
                    </p:cNvSpPr>
                    <p:nvPr/>
                  </p:nvSpPr>
                  <p:spPr bwMode="auto">
                    <a:xfrm>
                      <a:off x="2191" y="1800"/>
                      <a:ext cx="666" cy="648"/>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83" name="AutoShape 53">
                      <a:extLst>
                        <a:ext uri="{FF2B5EF4-FFF2-40B4-BE49-F238E27FC236}">
                          <a16:creationId xmlns:a16="http://schemas.microsoft.com/office/drawing/2014/main" id="{F6E927FB-15F0-47FB-8A17-CE9E076E25B4}"/>
                        </a:ext>
                      </a:extLst>
                    </p:cNvPr>
                    <p:cNvSpPr>
                      <a:spLocks noChangeArrowheads="1"/>
                    </p:cNvSpPr>
                    <p:nvPr/>
                  </p:nvSpPr>
                  <p:spPr bwMode="auto">
                    <a:xfrm rot="1952314">
                      <a:off x="2496" y="1756"/>
                      <a:ext cx="912" cy="224"/>
                    </a:xfrm>
                    <a:prstGeom prst="flowChartTerminator">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grpSp>
              <p:grpSp>
                <p:nvGrpSpPr>
                  <p:cNvPr id="69" name="Group 54">
                    <a:extLst>
                      <a:ext uri="{FF2B5EF4-FFF2-40B4-BE49-F238E27FC236}">
                        <a16:creationId xmlns:a16="http://schemas.microsoft.com/office/drawing/2014/main" id="{1A6FF0A5-74E6-4BD3-A7B4-5D5C7DA9D434}"/>
                      </a:ext>
                    </a:extLst>
                  </p:cNvPr>
                  <p:cNvGrpSpPr>
                    <a:grpSpLocks/>
                  </p:cNvGrpSpPr>
                  <p:nvPr/>
                </p:nvGrpSpPr>
                <p:grpSpPr bwMode="auto">
                  <a:xfrm>
                    <a:off x="1296" y="638"/>
                    <a:ext cx="1034" cy="1319"/>
                    <a:chOff x="1632" y="978"/>
                    <a:chExt cx="1776" cy="2268"/>
                  </a:xfrm>
                </p:grpSpPr>
                <p:sp>
                  <p:nvSpPr>
                    <p:cNvPr id="70" name="AutoShape 55">
                      <a:extLst>
                        <a:ext uri="{FF2B5EF4-FFF2-40B4-BE49-F238E27FC236}">
                          <a16:creationId xmlns:a16="http://schemas.microsoft.com/office/drawing/2014/main" id="{7E54A4CB-5E17-4F85-A439-F5C7E28A070B}"/>
                        </a:ext>
                      </a:extLst>
                    </p:cNvPr>
                    <p:cNvSpPr>
                      <a:spLocks noChangeArrowheads="1"/>
                    </p:cNvSpPr>
                    <p:nvPr/>
                  </p:nvSpPr>
                  <p:spPr bwMode="auto">
                    <a:xfrm rot="19647686" flipH="1">
                      <a:off x="1632" y="1756"/>
                      <a:ext cx="912" cy="224"/>
                    </a:xfrm>
                    <a:prstGeom prst="flowChartTerminator">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1" name="AutoShape 56">
                      <a:extLst>
                        <a:ext uri="{FF2B5EF4-FFF2-40B4-BE49-F238E27FC236}">
                          <a16:creationId xmlns:a16="http://schemas.microsoft.com/office/drawing/2014/main" id="{D9EB4AB6-52EF-44F4-BF96-B23F1512AF3E}"/>
                        </a:ext>
                      </a:extLst>
                    </p:cNvPr>
                    <p:cNvSpPr>
                      <a:spLocks noChangeArrowheads="1"/>
                    </p:cNvSpPr>
                    <p:nvPr/>
                  </p:nvSpPr>
                  <p:spPr bwMode="auto">
                    <a:xfrm rot="5400000">
                      <a:off x="2317" y="2596"/>
                      <a:ext cx="816" cy="272"/>
                    </a:xfrm>
                    <a:prstGeom prst="flowChartTerminator">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ja-JP"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2" name="Oval 57">
                      <a:extLst>
                        <a:ext uri="{FF2B5EF4-FFF2-40B4-BE49-F238E27FC236}">
                          <a16:creationId xmlns:a16="http://schemas.microsoft.com/office/drawing/2014/main" id="{A1E96F0C-AF9E-426B-9711-55713A483D79}"/>
                        </a:ext>
                      </a:extLst>
                    </p:cNvPr>
                    <p:cNvSpPr>
                      <a:spLocks noChangeArrowheads="1"/>
                    </p:cNvSpPr>
                    <p:nvPr/>
                  </p:nvSpPr>
                  <p:spPr bwMode="auto">
                    <a:xfrm>
                      <a:off x="2196" y="978"/>
                      <a:ext cx="648" cy="6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3" name="Oval 58">
                      <a:extLst>
                        <a:ext uri="{FF2B5EF4-FFF2-40B4-BE49-F238E27FC236}">
                          <a16:creationId xmlns:a16="http://schemas.microsoft.com/office/drawing/2014/main" id="{E741DAF5-F9CD-46A6-9934-4A743A878C8E}"/>
                        </a:ext>
                      </a:extLst>
                    </p:cNvPr>
                    <p:cNvSpPr>
                      <a:spLocks noChangeArrowheads="1"/>
                    </p:cNvSpPr>
                    <p:nvPr/>
                  </p:nvSpPr>
                  <p:spPr bwMode="auto">
                    <a:xfrm>
                      <a:off x="2184" y="1534"/>
                      <a:ext cx="672" cy="6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4" name="AutoShape 59">
                      <a:extLst>
                        <a:ext uri="{FF2B5EF4-FFF2-40B4-BE49-F238E27FC236}">
                          <a16:creationId xmlns:a16="http://schemas.microsoft.com/office/drawing/2014/main" id="{752F0755-A9CB-46CD-8E9C-2C34E8E8FED5}"/>
                        </a:ext>
                      </a:extLst>
                    </p:cNvPr>
                    <p:cNvSpPr>
                      <a:spLocks noChangeArrowheads="1"/>
                    </p:cNvSpPr>
                    <p:nvPr/>
                  </p:nvSpPr>
                  <p:spPr bwMode="auto">
                    <a:xfrm rot="5400000">
                      <a:off x="1915" y="2702"/>
                      <a:ext cx="816" cy="272"/>
                    </a:xfrm>
                    <a:prstGeom prst="flowChartTerminator">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ja-JP"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5" name="Rectangle 60">
                      <a:extLst>
                        <a:ext uri="{FF2B5EF4-FFF2-40B4-BE49-F238E27FC236}">
                          <a16:creationId xmlns:a16="http://schemas.microsoft.com/office/drawing/2014/main" id="{9CF2CAA8-9C10-455C-A015-982D986E19E8}"/>
                        </a:ext>
                      </a:extLst>
                    </p:cNvPr>
                    <p:cNvSpPr>
                      <a:spLocks noChangeArrowheads="1"/>
                    </p:cNvSpPr>
                    <p:nvPr/>
                  </p:nvSpPr>
                  <p:spPr bwMode="auto">
                    <a:xfrm>
                      <a:off x="2191" y="1800"/>
                      <a:ext cx="666" cy="64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sp>
                  <p:nvSpPr>
                    <p:cNvPr id="76" name="AutoShape 61">
                      <a:extLst>
                        <a:ext uri="{FF2B5EF4-FFF2-40B4-BE49-F238E27FC236}">
                          <a16:creationId xmlns:a16="http://schemas.microsoft.com/office/drawing/2014/main" id="{7581A13E-6C65-405D-90EB-A23BF1B0C18A}"/>
                        </a:ext>
                      </a:extLst>
                    </p:cNvPr>
                    <p:cNvSpPr>
                      <a:spLocks noChangeArrowheads="1"/>
                    </p:cNvSpPr>
                    <p:nvPr/>
                  </p:nvSpPr>
                  <p:spPr bwMode="auto">
                    <a:xfrm rot="1952314">
                      <a:off x="2496" y="1756"/>
                      <a:ext cx="912" cy="224"/>
                    </a:xfrm>
                    <a:prstGeom prst="flowChartTerminator">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900" b="0" i="0" u="none" strike="noStrike" kern="1200" cap="none" spc="0" normalizeH="0" baseline="0" noProof="0">
                        <a:ln>
                          <a:noFill/>
                        </a:ln>
                        <a:solidFill>
                          <a:srgbClr val="000000"/>
                        </a:solidFill>
                        <a:effectLst/>
                        <a:uLnTx/>
                        <a:uFillTx/>
                        <a:latin typeface="Meiryo UI" pitchFamily="34" charset="-128"/>
                        <a:ea typeface="Meiryo UI" pitchFamily="34" charset="-128"/>
                        <a:cs typeface="Meiryo UI" pitchFamily="34" charset="-128"/>
                      </a:endParaRPr>
                    </a:p>
                  </p:txBody>
                </p:sp>
              </p:grpSp>
            </p:grpSp>
          </p:grpSp>
          <p:pic>
            <p:nvPicPr>
              <p:cNvPr id="65" name="図 59">
                <a:extLst>
                  <a:ext uri="{FF2B5EF4-FFF2-40B4-BE49-F238E27FC236}">
                    <a16:creationId xmlns:a16="http://schemas.microsoft.com/office/drawing/2014/main" id="{FE827813-2DBA-45DC-9EA4-7D5AF7DF37D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2537" y="2915634"/>
                <a:ext cx="162692" cy="2272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62" name="Picture 145">
              <a:extLst>
                <a:ext uri="{FF2B5EF4-FFF2-40B4-BE49-F238E27FC236}">
                  <a16:creationId xmlns:a16="http://schemas.microsoft.com/office/drawing/2014/main" id="{0CB0C7EE-49B0-4E59-A604-808F82C243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805" y="3527709"/>
              <a:ext cx="262057" cy="6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二等辺三角形 7172">
              <a:extLst>
                <a:ext uri="{FF2B5EF4-FFF2-40B4-BE49-F238E27FC236}">
                  <a16:creationId xmlns:a16="http://schemas.microsoft.com/office/drawing/2014/main" id="{971E0E34-8D81-4DE1-A3A7-9598022517BA}"/>
                </a:ext>
              </a:extLst>
            </p:cNvPr>
            <p:cNvSpPr>
              <a:spLocks noChangeArrowheads="1"/>
            </p:cNvSpPr>
            <p:nvPr/>
          </p:nvSpPr>
          <p:spPr bwMode="auto">
            <a:xfrm rot="5400000">
              <a:off x="3118185" y="3582101"/>
              <a:ext cx="259055" cy="201974"/>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itchFamily="34" charset="0"/>
                <a:ea typeface="ＭＳ Ｐゴシック"/>
                <a:cs typeface="Arial" pitchFamily="34" charset="0"/>
              </a:endParaRPr>
            </a:p>
          </p:txBody>
        </p:sp>
      </p:grpSp>
      <p:pic>
        <p:nvPicPr>
          <p:cNvPr id="84" name="Picture 83" descr="Kết quả hình ảnh cho honeywell scanner">
            <a:extLst>
              <a:ext uri="{FF2B5EF4-FFF2-40B4-BE49-F238E27FC236}">
                <a16:creationId xmlns:a16="http://schemas.microsoft.com/office/drawing/2014/main" id="{9CDC49BC-B07E-4573-9DE2-054033AD758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7978" y="2410864"/>
            <a:ext cx="694362" cy="68333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6A73F16-5737-4F5D-815C-01AB896EAC7D}"/>
              </a:ext>
            </a:extLst>
          </p:cNvPr>
          <p:cNvGrpSpPr/>
          <p:nvPr/>
        </p:nvGrpSpPr>
        <p:grpSpPr>
          <a:xfrm>
            <a:off x="2426004" y="3519090"/>
            <a:ext cx="694203" cy="392295"/>
            <a:chOff x="4408389" y="1986131"/>
            <a:chExt cx="694203" cy="392295"/>
          </a:xfrm>
        </p:grpSpPr>
        <p:pic>
          <p:nvPicPr>
            <p:cNvPr id="85" name="Picture 84">
              <a:extLst>
                <a:ext uri="{FF2B5EF4-FFF2-40B4-BE49-F238E27FC236}">
                  <a16:creationId xmlns:a16="http://schemas.microsoft.com/office/drawing/2014/main" id="{50666E4E-05EF-41A1-A5B1-9EAF1D498C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08389" y="1986131"/>
              <a:ext cx="677088" cy="23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図 13">
              <a:extLst>
                <a:ext uri="{FF2B5EF4-FFF2-40B4-BE49-F238E27FC236}">
                  <a16:creationId xmlns:a16="http://schemas.microsoft.com/office/drawing/2014/main" id="{D1CDBA20-C27F-4AA9-AF73-A7F19DD96A9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16577" y="2092411"/>
              <a:ext cx="286015" cy="286015"/>
            </a:xfrm>
            <a:prstGeom prst="rect">
              <a:avLst/>
            </a:prstGeom>
          </p:spPr>
        </p:pic>
        <p:sp>
          <p:nvSpPr>
            <p:cNvPr id="87" name="二等辺三角形 7172">
              <a:extLst>
                <a:ext uri="{FF2B5EF4-FFF2-40B4-BE49-F238E27FC236}">
                  <a16:creationId xmlns:a16="http://schemas.microsoft.com/office/drawing/2014/main" id="{5D24DED8-460E-4961-969E-1B16692673B3}"/>
                </a:ext>
              </a:extLst>
            </p:cNvPr>
            <p:cNvSpPr>
              <a:spLocks noChangeArrowheads="1"/>
            </p:cNvSpPr>
            <p:nvPr/>
          </p:nvSpPr>
          <p:spPr bwMode="auto">
            <a:xfrm rot="5400000">
              <a:off x="4556483" y="1969246"/>
              <a:ext cx="181313" cy="352178"/>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itchFamily="34" charset="0"/>
                <a:ea typeface="ＭＳ Ｐゴシック"/>
                <a:cs typeface="Arial" pitchFamily="34" charset="0"/>
              </a:endParaRPr>
            </a:p>
          </p:txBody>
        </p:sp>
      </p:grpSp>
      <p:pic>
        <p:nvPicPr>
          <p:cNvPr id="88" name="図 59">
            <a:extLst>
              <a:ext uri="{FF2B5EF4-FFF2-40B4-BE49-F238E27FC236}">
                <a16:creationId xmlns:a16="http://schemas.microsoft.com/office/drawing/2014/main" id="{54F1B19D-E4DB-43BD-AC4E-3BF962FDD76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2935" y="3190459"/>
            <a:ext cx="162692" cy="22720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8FE6F43E-4D53-48EF-85BA-24090E0BC29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3000" t="2000" r="20000"/>
          <a:stretch/>
        </p:blipFill>
        <p:spPr>
          <a:xfrm>
            <a:off x="4770596" y="3135798"/>
            <a:ext cx="338605" cy="722858"/>
          </a:xfrm>
          <a:prstGeom prst="rect">
            <a:avLst/>
          </a:prstGeom>
        </p:spPr>
      </p:pic>
      <p:sp>
        <p:nvSpPr>
          <p:cNvPr id="90" name="二等辺三角形 7172">
            <a:extLst>
              <a:ext uri="{FF2B5EF4-FFF2-40B4-BE49-F238E27FC236}">
                <a16:creationId xmlns:a16="http://schemas.microsoft.com/office/drawing/2014/main" id="{A9BA2C34-84D6-49B3-BCB5-DA4AE2CE07B0}"/>
              </a:ext>
            </a:extLst>
          </p:cNvPr>
          <p:cNvSpPr>
            <a:spLocks noChangeArrowheads="1"/>
          </p:cNvSpPr>
          <p:nvPr/>
        </p:nvSpPr>
        <p:spPr bwMode="auto">
          <a:xfrm rot="5400000">
            <a:off x="4540262" y="3186629"/>
            <a:ext cx="259055" cy="201974"/>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itchFamily="34" charset="0"/>
              <a:ea typeface="ＭＳ Ｐゴシック"/>
              <a:cs typeface="Arial" pitchFamily="34" charset="0"/>
            </a:endParaRPr>
          </a:p>
        </p:txBody>
      </p:sp>
      <p:sp>
        <p:nvSpPr>
          <p:cNvPr id="91" name="二等辺三角形 7172">
            <a:extLst>
              <a:ext uri="{FF2B5EF4-FFF2-40B4-BE49-F238E27FC236}">
                <a16:creationId xmlns:a16="http://schemas.microsoft.com/office/drawing/2014/main" id="{863B847B-6E9E-4752-9C31-068F703DCCA0}"/>
              </a:ext>
            </a:extLst>
          </p:cNvPr>
          <p:cNvSpPr>
            <a:spLocks noChangeArrowheads="1"/>
          </p:cNvSpPr>
          <p:nvPr/>
        </p:nvSpPr>
        <p:spPr bwMode="auto">
          <a:xfrm rot="5400000">
            <a:off x="4555131" y="2586977"/>
            <a:ext cx="259055" cy="201974"/>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itchFamily="34" charset="0"/>
              <a:ea typeface="ＭＳ Ｐゴシック"/>
              <a:cs typeface="Arial" pitchFamily="34" charset="0"/>
            </a:endParaRPr>
          </a:p>
        </p:txBody>
      </p:sp>
      <p:pic>
        <p:nvPicPr>
          <p:cNvPr id="104" name="Picture 103">
            <a:extLst>
              <a:ext uri="{FF2B5EF4-FFF2-40B4-BE49-F238E27FC236}">
                <a16:creationId xmlns:a16="http://schemas.microsoft.com/office/drawing/2014/main" id="{75D88241-9C43-4001-9F6E-D1B070ABDA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04" y="2524408"/>
            <a:ext cx="667136" cy="726831"/>
          </a:xfrm>
          <a:prstGeom prst="rect">
            <a:avLst/>
          </a:prstGeom>
        </p:spPr>
      </p:pic>
      <p:pic>
        <p:nvPicPr>
          <p:cNvPr id="105" name="Picture 104">
            <a:extLst>
              <a:ext uri="{FF2B5EF4-FFF2-40B4-BE49-F238E27FC236}">
                <a16:creationId xmlns:a16="http://schemas.microsoft.com/office/drawing/2014/main" id="{079669C7-9272-4977-9C91-F2F0685EAC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7815" y="3332412"/>
            <a:ext cx="671137" cy="556369"/>
          </a:xfrm>
          <a:prstGeom prst="rect">
            <a:avLst/>
          </a:prstGeom>
        </p:spPr>
      </p:pic>
      <p:sp>
        <p:nvSpPr>
          <p:cNvPr id="106" name="二等辺三角形 7172">
            <a:extLst>
              <a:ext uri="{FF2B5EF4-FFF2-40B4-BE49-F238E27FC236}">
                <a16:creationId xmlns:a16="http://schemas.microsoft.com/office/drawing/2014/main" id="{0C701DB3-9A90-4B86-B48F-959D2F55D923}"/>
              </a:ext>
            </a:extLst>
          </p:cNvPr>
          <p:cNvSpPr>
            <a:spLocks noChangeArrowheads="1"/>
          </p:cNvSpPr>
          <p:nvPr/>
        </p:nvSpPr>
        <p:spPr bwMode="auto">
          <a:xfrm flipH="1">
            <a:off x="5803217" y="2943358"/>
            <a:ext cx="259055" cy="201974"/>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itchFamily="34" charset="0"/>
              <a:ea typeface="ＭＳ Ｐゴシック"/>
              <a:cs typeface="Arial" pitchFamily="34" charset="0"/>
            </a:endParaRPr>
          </a:p>
        </p:txBody>
      </p:sp>
      <p:sp>
        <p:nvSpPr>
          <p:cNvPr id="107" name="TextBox 33">
            <a:extLst>
              <a:ext uri="{FF2B5EF4-FFF2-40B4-BE49-F238E27FC236}">
                <a16:creationId xmlns:a16="http://schemas.microsoft.com/office/drawing/2014/main" id="{B42CFEEB-4D53-4B05-B27C-2674471C3789}"/>
              </a:ext>
            </a:extLst>
          </p:cNvPr>
          <p:cNvSpPr txBox="1">
            <a:spLocks noChangeArrowheads="1"/>
          </p:cNvSpPr>
          <p:nvPr/>
        </p:nvSpPr>
        <p:spPr bwMode="auto">
          <a:xfrm>
            <a:off x="2487794" y="2198299"/>
            <a:ext cx="5068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Portal</a:t>
            </a:r>
          </a:p>
        </p:txBody>
      </p:sp>
      <p:sp>
        <p:nvSpPr>
          <p:cNvPr id="108" name="TextBox 33">
            <a:extLst>
              <a:ext uri="{FF2B5EF4-FFF2-40B4-BE49-F238E27FC236}">
                <a16:creationId xmlns:a16="http://schemas.microsoft.com/office/drawing/2014/main" id="{F72AEE30-A3A3-4F0F-99D5-EA57F17BA737}"/>
              </a:ext>
            </a:extLst>
          </p:cNvPr>
          <p:cNvSpPr txBox="1">
            <a:spLocks noChangeArrowheads="1"/>
          </p:cNvSpPr>
          <p:nvPr/>
        </p:nvSpPr>
        <p:spPr bwMode="auto">
          <a:xfrm>
            <a:off x="4328597" y="2198299"/>
            <a:ext cx="12350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Handy Terminal</a:t>
            </a:r>
          </a:p>
        </p:txBody>
      </p:sp>
      <p:sp>
        <p:nvSpPr>
          <p:cNvPr id="109" name="TextBox 33">
            <a:extLst>
              <a:ext uri="{FF2B5EF4-FFF2-40B4-BE49-F238E27FC236}">
                <a16:creationId xmlns:a16="http://schemas.microsoft.com/office/drawing/2014/main" id="{6DBEF6A6-D9D1-4D73-9DBA-CBD98AA821B2}"/>
              </a:ext>
            </a:extLst>
          </p:cNvPr>
          <p:cNvSpPr txBox="1">
            <a:spLocks noChangeArrowheads="1"/>
          </p:cNvSpPr>
          <p:nvPr/>
        </p:nvSpPr>
        <p:spPr bwMode="auto">
          <a:xfrm>
            <a:off x="5587258" y="2198299"/>
            <a:ext cx="9392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Smart Reader</a:t>
            </a:r>
          </a:p>
        </p:txBody>
      </p:sp>
      <p:pic>
        <p:nvPicPr>
          <p:cNvPr id="110" name="Picture 109">
            <a:extLst>
              <a:ext uri="{FF2B5EF4-FFF2-40B4-BE49-F238E27FC236}">
                <a16:creationId xmlns:a16="http://schemas.microsoft.com/office/drawing/2014/main" id="{FCA1571E-6257-47A9-B562-27FB202E133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15977" y="3345539"/>
            <a:ext cx="408383" cy="367028"/>
          </a:xfrm>
          <a:prstGeom prst="rect">
            <a:avLst/>
          </a:prstGeom>
        </p:spPr>
      </p:pic>
      <p:pic>
        <p:nvPicPr>
          <p:cNvPr id="112" name="Picture 111">
            <a:extLst>
              <a:ext uri="{FF2B5EF4-FFF2-40B4-BE49-F238E27FC236}">
                <a16:creationId xmlns:a16="http://schemas.microsoft.com/office/drawing/2014/main" id="{0811994D-548F-4A90-9494-40AF419D6C18}"/>
              </a:ext>
            </a:extLst>
          </p:cNvPr>
          <p:cNvPicPr>
            <a:picLocks noChangeAspect="1"/>
          </p:cNvPicPr>
          <p:nvPr/>
        </p:nvPicPr>
        <p:blipFill>
          <a:blip r:embed="rId17"/>
          <a:stretch>
            <a:fillRect/>
          </a:stretch>
        </p:blipFill>
        <p:spPr>
          <a:xfrm>
            <a:off x="9342750" y="3115847"/>
            <a:ext cx="312533" cy="622565"/>
          </a:xfrm>
          <a:prstGeom prst="rect">
            <a:avLst/>
          </a:prstGeom>
        </p:spPr>
      </p:pic>
      <p:pic>
        <p:nvPicPr>
          <p:cNvPr id="126" name="Picture 125" descr="A picture containing electronics, monitor, black, indoor&#10;&#10;Description generated with very high confidence">
            <a:extLst>
              <a:ext uri="{FF2B5EF4-FFF2-40B4-BE49-F238E27FC236}">
                <a16:creationId xmlns:a16="http://schemas.microsoft.com/office/drawing/2014/main" id="{B9C0B023-4C2D-4BEB-86BE-370FA56E5C53}"/>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889" t="3290" r="9312" b="4578"/>
          <a:stretch/>
        </p:blipFill>
        <p:spPr>
          <a:xfrm flipH="1">
            <a:off x="4804125" y="2458750"/>
            <a:ext cx="260168" cy="608697"/>
          </a:xfrm>
          <a:prstGeom prst="rect">
            <a:avLst/>
          </a:prstGeom>
        </p:spPr>
      </p:pic>
      <p:grpSp>
        <p:nvGrpSpPr>
          <p:cNvPr id="127" name="Group 126">
            <a:extLst>
              <a:ext uri="{FF2B5EF4-FFF2-40B4-BE49-F238E27FC236}">
                <a16:creationId xmlns:a16="http://schemas.microsoft.com/office/drawing/2014/main" id="{2BA47406-187D-48AC-8395-6CF5EE7AE401}"/>
              </a:ext>
            </a:extLst>
          </p:cNvPr>
          <p:cNvGrpSpPr/>
          <p:nvPr/>
        </p:nvGrpSpPr>
        <p:grpSpPr>
          <a:xfrm>
            <a:off x="59672" y="1790102"/>
            <a:ext cx="9742749" cy="383879"/>
            <a:chOff x="49160" y="2802734"/>
            <a:chExt cx="8082833" cy="383879"/>
          </a:xfrm>
        </p:grpSpPr>
        <p:sp>
          <p:nvSpPr>
            <p:cNvPr id="128" name="Rectangle 127">
              <a:extLst>
                <a:ext uri="{FF2B5EF4-FFF2-40B4-BE49-F238E27FC236}">
                  <a16:creationId xmlns:a16="http://schemas.microsoft.com/office/drawing/2014/main" id="{6756AFC5-1437-485E-BA92-BA27ACF897F4}"/>
                </a:ext>
              </a:extLst>
            </p:cNvPr>
            <p:cNvSpPr/>
            <p:nvPr/>
          </p:nvSpPr>
          <p:spPr bwMode="auto">
            <a:xfrm>
              <a:off x="49160" y="2805613"/>
              <a:ext cx="904049"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FY2011</a:t>
              </a:r>
            </a:p>
          </p:txBody>
        </p:sp>
        <p:sp>
          <p:nvSpPr>
            <p:cNvPr id="129" name="Rectangle 128">
              <a:extLst>
                <a:ext uri="{FF2B5EF4-FFF2-40B4-BE49-F238E27FC236}">
                  <a16:creationId xmlns:a16="http://schemas.microsoft.com/office/drawing/2014/main" id="{F368896C-119B-45EF-B9BD-98CB0D7C72B8}"/>
                </a:ext>
              </a:extLst>
            </p:cNvPr>
            <p:cNvSpPr/>
            <p:nvPr/>
          </p:nvSpPr>
          <p:spPr bwMode="auto">
            <a:xfrm>
              <a:off x="953209" y="2805237"/>
              <a:ext cx="917634"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FY2012</a:t>
              </a:r>
            </a:p>
          </p:txBody>
        </p:sp>
        <p:sp>
          <p:nvSpPr>
            <p:cNvPr id="130" name="Rectangle 129">
              <a:extLst>
                <a:ext uri="{FF2B5EF4-FFF2-40B4-BE49-F238E27FC236}">
                  <a16:creationId xmlns:a16="http://schemas.microsoft.com/office/drawing/2014/main" id="{926153AC-B223-48FE-B8A6-8978FE72E2F7}"/>
                </a:ext>
              </a:extLst>
            </p:cNvPr>
            <p:cNvSpPr/>
            <p:nvPr/>
          </p:nvSpPr>
          <p:spPr bwMode="auto">
            <a:xfrm>
              <a:off x="1853026" y="2805237"/>
              <a:ext cx="930950"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FY2013</a:t>
              </a:r>
            </a:p>
          </p:txBody>
        </p:sp>
        <p:sp>
          <p:nvSpPr>
            <p:cNvPr id="131" name="Rectangle 130">
              <a:extLst>
                <a:ext uri="{FF2B5EF4-FFF2-40B4-BE49-F238E27FC236}">
                  <a16:creationId xmlns:a16="http://schemas.microsoft.com/office/drawing/2014/main" id="{8936F0BE-A60A-4DF9-81DA-F3E0E60E5145}"/>
                </a:ext>
              </a:extLst>
            </p:cNvPr>
            <p:cNvSpPr/>
            <p:nvPr/>
          </p:nvSpPr>
          <p:spPr bwMode="auto">
            <a:xfrm>
              <a:off x="2747602" y="2805237"/>
              <a:ext cx="941237"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FY2014</a:t>
              </a:r>
            </a:p>
          </p:txBody>
        </p:sp>
        <p:sp>
          <p:nvSpPr>
            <p:cNvPr id="132" name="Rectangle 131">
              <a:extLst>
                <a:ext uri="{FF2B5EF4-FFF2-40B4-BE49-F238E27FC236}">
                  <a16:creationId xmlns:a16="http://schemas.microsoft.com/office/drawing/2014/main" id="{FE752D30-5010-437B-B1FE-4D98A4C07CF3}"/>
                </a:ext>
              </a:extLst>
            </p:cNvPr>
            <p:cNvSpPr/>
            <p:nvPr/>
          </p:nvSpPr>
          <p:spPr bwMode="auto">
            <a:xfrm>
              <a:off x="3648257" y="2805237"/>
              <a:ext cx="910645"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FY2015</a:t>
              </a:r>
            </a:p>
          </p:txBody>
        </p:sp>
        <p:sp>
          <p:nvSpPr>
            <p:cNvPr id="133" name="Rectangle 132">
              <a:extLst>
                <a:ext uri="{FF2B5EF4-FFF2-40B4-BE49-F238E27FC236}">
                  <a16:creationId xmlns:a16="http://schemas.microsoft.com/office/drawing/2014/main" id="{00C6CCDD-E869-453C-A36D-CE3B4BCB7C88}"/>
                </a:ext>
              </a:extLst>
            </p:cNvPr>
            <p:cNvSpPr/>
            <p:nvPr/>
          </p:nvSpPr>
          <p:spPr bwMode="auto">
            <a:xfrm>
              <a:off x="4535508" y="2805237"/>
              <a:ext cx="878721"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FY2016</a:t>
              </a:r>
            </a:p>
          </p:txBody>
        </p:sp>
        <p:sp>
          <p:nvSpPr>
            <p:cNvPr id="134" name="Rectangle 133">
              <a:extLst>
                <a:ext uri="{FF2B5EF4-FFF2-40B4-BE49-F238E27FC236}">
                  <a16:creationId xmlns:a16="http://schemas.microsoft.com/office/drawing/2014/main" id="{B182D0A6-C6D8-4F19-9366-ADEE4EAD8A38}"/>
                </a:ext>
              </a:extLst>
            </p:cNvPr>
            <p:cNvSpPr/>
            <p:nvPr/>
          </p:nvSpPr>
          <p:spPr bwMode="auto">
            <a:xfrm>
              <a:off x="5436483" y="2805237"/>
              <a:ext cx="893602"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FY2017</a:t>
              </a:r>
            </a:p>
          </p:txBody>
        </p:sp>
        <p:sp>
          <p:nvSpPr>
            <p:cNvPr id="135" name="Rectangle 134">
              <a:extLst>
                <a:ext uri="{FF2B5EF4-FFF2-40B4-BE49-F238E27FC236}">
                  <a16:creationId xmlns:a16="http://schemas.microsoft.com/office/drawing/2014/main" id="{AEFCB480-7D4E-4732-A1FE-82B5AB629B26}"/>
                </a:ext>
              </a:extLst>
            </p:cNvPr>
            <p:cNvSpPr/>
            <p:nvPr/>
          </p:nvSpPr>
          <p:spPr bwMode="auto">
            <a:xfrm>
              <a:off x="6338418" y="2802734"/>
              <a:ext cx="900537" cy="381000"/>
            </a:xfrm>
            <a:prstGeom prst="rect">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a:rPr>
                <a:t>FY2018</a:t>
              </a:r>
            </a:p>
          </p:txBody>
        </p:sp>
        <p:sp>
          <p:nvSpPr>
            <p:cNvPr id="136" name="Rectangle 135">
              <a:extLst>
                <a:ext uri="{FF2B5EF4-FFF2-40B4-BE49-F238E27FC236}">
                  <a16:creationId xmlns:a16="http://schemas.microsoft.com/office/drawing/2014/main" id="{0AE7D9E9-5840-4342-9C3A-82C65D49F37E}"/>
                </a:ext>
              </a:extLst>
            </p:cNvPr>
            <p:cNvSpPr/>
            <p:nvPr/>
          </p:nvSpPr>
          <p:spPr bwMode="auto">
            <a:xfrm>
              <a:off x="7229751" y="2818672"/>
              <a:ext cx="902242" cy="362855"/>
            </a:xfrm>
            <a:prstGeom prst="rect">
              <a:avLst/>
            </a:prstGeom>
            <a:solidFill>
              <a:srgbClr val="333399"/>
            </a:solidFill>
            <a:ln w="25400" cap="flat" cmpd="sng" algn="ctr">
              <a:solidFill>
                <a:srgbClr val="FFFFFF"/>
              </a:solidFill>
              <a:prstDash val="solid"/>
              <a:headEnd/>
              <a:tailEnd/>
            </a:ln>
            <a:effectLst>
              <a:outerShdw blurRad="40000" dist="20000" dir="5400000" rotWithShape="0">
                <a:srgbClr val="000000">
                  <a:alpha val="38000"/>
                </a:srgb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Arial"/>
                </a:rPr>
                <a:t>FY2019</a:t>
              </a:r>
            </a:p>
          </p:txBody>
        </p:sp>
      </p:grpSp>
      <p:sp>
        <p:nvSpPr>
          <p:cNvPr id="139" name="Rectangle 138">
            <a:extLst>
              <a:ext uri="{FF2B5EF4-FFF2-40B4-BE49-F238E27FC236}">
                <a16:creationId xmlns:a16="http://schemas.microsoft.com/office/drawing/2014/main" id="{7A89AC66-2EF8-417E-9AE5-EDE43E778C48}"/>
              </a:ext>
            </a:extLst>
          </p:cNvPr>
          <p:cNvSpPr/>
          <p:nvPr/>
        </p:nvSpPr>
        <p:spPr>
          <a:xfrm>
            <a:off x="59673" y="1786989"/>
            <a:ext cx="9769353" cy="2403029"/>
          </a:xfrm>
          <a:prstGeom prst="rect">
            <a:avLst/>
          </a:prstGeom>
          <a:noFill/>
          <a:ln w="25400" cap="flat" cmpd="sng" algn="ctr">
            <a:solidFill>
              <a:schemeClr val="tx1"/>
            </a:solidFill>
            <a:prstDash val="solid"/>
          </a:ln>
          <a:effectLst/>
        </p:spPr>
        <p:txBody>
          <a:bodyPr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Arial" pitchFamily="34" charset="0"/>
              <a:ea typeface="Meiryo UI" panose="020B0604030504040204" pitchFamily="50" charset="-128"/>
              <a:cs typeface="Arial" pitchFamily="34" charset="0"/>
            </a:endParaRPr>
          </a:p>
        </p:txBody>
      </p:sp>
      <p:sp>
        <p:nvSpPr>
          <p:cNvPr id="149" name="Text Box 1336">
            <a:extLst>
              <a:ext uri="{FF2B5EF4-FFF2-40B4-BE49-F238E27FC236}">
                <a16:creationId xmlns:a16="http://schemas.microsoft.com/office/drawing/2014/main" id="{7FDDAD0E-7005-4D1D-B475-9970C5D4774E}"/>
              </a:ext>
            </a:extLst>
          </p:cNvPr>
          <p:cNvSpPr txBox="1">
            <a:spLocks noChangeArrowheads="1"/>
          </p:cNvSpPr>
          <p:nvPr/>
        </p:nvSpPr>
        <p:spPr bwMode="auto">
          <a:xfrm>
            <a:off x="84328" y="574689"/>
            <a:ext cx="7285062" cy="3603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285750" indent="-285750" eaLnBrk="1" hangingPunct="1">
              <a:spcBef>
                <a:spcPct val="0"/>
              </a:spcBef>
              <a:buFont typeface="Wingdings" panose="05000000000000000000" pitchFamily="2" charset="2"/>
              <a:buChar char="q"/>
            </a:pPr>
            <a:r>
              <a:rPr lang="en-US" altLang="ja-JP" sz="1800" u="sng" dirty="0">
                <a:latin typeface="HGP創英角ｺﾞｼｯｸUB" pitchFamily="50" charset="-128"/>
                <a:ea typeface="HGP創英角ｺﾞｼｯｸUB" pitchFamily="50" charset="-128"/>
              </a:rPr>
              <a:t>Summary Achievement &amp; Main IT Technology Development History</a:t>
            </a:r>
            <a:endParaRPr lang="ja-JP" altLang="en-US" sz="1800" u="sng" dirty="0">
              <a:latin typeface="HGP創英角ｺﾞｼｯｸUB" pitchFamily="50" charset="-128"/>
              <a:ea typeface="HGP創英角ｺﾞｼｯｸUB" pitchFamily="50" charset="-128"/>
            </a:endParaRPr>
          </a:p>
        </p:txBody>
      </p:sp>
      <p:graphicFrame>
        <p:nvGraphicFramePr>
          <p:cNvPr id="150" name="Table 149">
            <a:extLst>
              <a:ext uri="{FF2B5EF4-FFF2-40B4-BE49-F238E27FC236}">
                <a16:creationId xmlns:a16="http://schemas.microsoft.com/office/drawing/2014/main" id="{490F425C-BEF8-48DE-B19C-1AED64F8226B}"/>
              </a:ext>
            </a:extLst>
          </p:cNvPr>
          <p:cNvGraphicFramePr>
            <a:graphicFrameLocks noGrp="1"/>
          </p:cNvGraphicFramePr>
          <p:nvPr>
            <p:extLst>
              <p:ext uri="{D42A27DB-BD31-4B8C-83A1-F6EECF244321}">
                <p14:modId xmlns:p14="http://schemas.microsoft.com/office/powerpoint/2010/main" val="2253223519"/>
              </p:ext>
            </p:extLst>
          </p:nvPr>
        </p:nvGraphicFramePr>
        <p:xfrm>
          <a:off x="62401" y="4600237"/>
          <a:ext cx="9766625" cy="2137579"/>
        </p:xfrm>
        <a:graphic>
          <a:graphicData uri="http://schemas.openxmlformats.org/drawingml/2006/table">
            <a:tbl>
              <a:tblPr firstRow="1"/>
              <a:tblGrid>
                <a:gridCol w="801745">
                  <a:extLst>
                    <a:ext uri="{9D8B030D-6E8A-4147-A177-3AD203B41FA5}">
                      <a16:colId xmlns:a16="http://schemas.microsoft.com/office/drawing/2014/main" val="20000"/>
                    </a:ext>
                  </a:extLst>
                </a:gridCol>
                <a:gridCol w="3072796">
                  <a:extLst>
                    <a:ext uri="{9D8B030D-6E8A-4147-A177-3AD203B41FA5}">
                      <a16:colId xmlns:a16="http://schemas.microsoft.com/office/drawing/2014/main" val="20001"/>
                    </a:ext>
                  </a:extLst>
                </a:gridCol>
                <a:gridCol w="2012097">
                  <a:extLst>
                    <a:ext uri="{9D8B030D-6E8A-4147-A177-3AD203B41FA5}">
                      <a16:colId xmlns:a16="http://schemas.microsoft.com/office/drawing/2014/main" val="20002"/>
                    </a:ext>
                  </a:extLst>
                </a:gridCol>
                <a:gridCol w="2086729">
                  <a:extLst>
                    <a:ext uri="{9D8B030D-6E8A-4147-A177-3AD203B41FA5}">
                      <a16:colId xmlns:a16="http://schemas.microsoft.com/office/drawing/2014/main" val="20003"/>
                    </a:ext>
                  </a:extLst>
                </a:gridCol>
                <a:gridCol w="1793258">
                  <a:extLst>
                    <a:ext uri="{9D8B030D-6E8A-4147-A177-3AD203B41FA5}">
                      <a16:colId xmlns:a16="http://schemas.microsoft.com/office/drawing/2014/main" val="468297713"/>
                    </a:ext>
                  </a:extLst>
                </a:gridCol>
              </a:tblGrid>
              <a:tr h="507922">
                <a:tc>
                  <a:txBody>
                    <a:bodyPr/>
                    <a:lstStyle/>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Item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System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Section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Period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Save Cost </a:t>
                      </a:r>
                    </a:p>
                    <a:p>
                      <a:pPr algn="ctr" fontAlgn="b"/>
                      <a:r>
                        <a:rPr lang="en-US" sz="1600" b="1" i="0" u="none" strike="noStrike" dirty="0">
                          <a:solidFill>
                            <a:schemeClr val="bg1"/>
                          </a:solidFill>
                          <a:latin typeface="HGPSoeiKakugothicUB" panose="020B0900000000000000" pitchFamily="34" charset="-128"/>
                          <a:ea typeface="HGPSoeiKakugothicUB" panose="020B0900000000000000" pitchFamily="34" charset="-128"/>
                          <a:cs typeface="Arial" pitchFamily="34" charset="0"/>
                        </a:rPr>
                        <a:t>(K$)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543219">
                <a:tc>
                  <a:txBody>
                    <a:bodyPr/>
                    <a:lstStyle/>
                    <a:p>
                      <a:pPr algn="ctr" fontAlgn="b"/>
                      <a:r>
                        <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rPr>
                        <a: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baseline="0" dirty="0">
                          <a:solidFill>
                            <a:schemeClr val="tx1"/>
                          </a:solidFill>
                          <a:latin typeface="HGPSoeiKakugothicUB" panose="020B0900000000000000" pitchFamily="34" charset="-128"/>
                          <a:ea typeface="HGPSoeiKakugothicUB" panose="020B0900000000000000" pitchFamily="34" charset="-128"/>
                          <a:cs typeface="Arial" pitchFamily="34" charset="0"/>
                        </a:rPr>
                        <a:t> Skip Process Control System</a:t>
                      </a:r>
                      <a:endPar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ts val="1400"/>
                        </a:lnSpc>
                      </a:pPr>
                      <a:r>
                        <a:rPr lang="en-US" sz="1600" b="0" i="0" u="none" strike="noStrike" dirty="0">
                          <a:solidFill>
                            <a:srgbClr val="000000"/>
                          </a:solidFill>
                          <a:latin typeface="HGPSoeiKakugothicUB" panose="020B0900000000000000" pitchFamily="34" charset="-128"/>
                          <a:ea typeface="HGPSoeiKakugothicUB" panose="020B0900000000000000" pitchFamily="34" charset="-128"/>
                          <a:cs typeface="Arial" pitchFamily="34" charset="0"/>
                        </a:rPr>
                        <a:t>FA-Production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ts val="1400"/>
                        </a:lnSpc>
                        <a:spcBef>
                          <a:spcPts val="0"/>
                        </a:spcBef>
                        <a:spcAft>
                          <a:spcPts val="0"/>
                        </a:spcAft>
                        <a:buClrTx/>
                        <a:buSzTx/>
                        <a:buFontTx/>
                        <a:buNone/>
                        <a:tabLst/>
                        <a:defRPr/>
                      </a:pPr>
                      <a:r>
                        <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rPr>
                        <a:t>09/2019-01/2020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ts val="1400"/>
                        </a:lnSpc>
                        <a:spcBef>
                          <a:spcPts val="0"/>
                        </a:spcBef>
                        <a:spcAft>
                          <a:spcPts val="0"/>
                        </a:spcAft>
                        <a:buClrTx/>
                        <a:buSzTx/>
                        <a:buFontTx/>
                        <a:buNone/>
                        <a:tabLst/>
                        <a:defRPr/>
                      </a:pPr>
                      <a:r>
                        <a:rPr lang="en-US" altLang="ja-JP" sz="1600" dirty="0">
                          <a:solidFill>
                            <a:srgbClr val="0000FF"/>
                          </a:solidFill>
                          <a:latin typeface="HGPSoeiKakugothicUB" panose="020B0900000000000000" pitchFamily="34" charset="-128"/>
                          <a:ea typeface="HGPSoeiKakugothicUB" panose="020B0900000000000000" pitchFamily="34" charset="-128"/>
                        </a:rPr>
                        <a:t>△ </a:t>
                      </a:r>
                      <a:r>
                        <a:rPr lang="en-US" altLang="ja-JP" sz="1600" b="0" dirty="0">
                          <a:solidFill>
                            <a:srgbClr val="0000FF"/>
                          </a:solidFill>
                          <a:latin typeface="HGPSoeiKakugothicUB" panose="020B0900000000000000" pitchFamily="34" charset="-128"/>
                          <a:ea typeface="HGPSoeiKakugothicUB" panose="020B0900000000000000" pitchFamily="34" charset="-128"/>
                          <a:cs typeface="Arial" panose="020B0604020202020204" pitchFamily="34" charset="0"/>
                        </a:rPr>
                        <a:t>13,2</a:t>
                      </a:r>
                      <a:endParaRPr lang="en-US" sz="1600" b="0" i="0" u="none" strike="noStrike" dirty="0">
                        <a:solidFill>
                          <a:srgbClr val="0000FF"/>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3219">
                <a:tc>
                  <a:txBody>
                    <a:bodyPr/>
                    <a:lstStyle/>
                    <a:p>
                      <a:pPr algn="ctr" fontAlgn="b"/>
                      <a:r>
                        <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rPr>
                        <a: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rPr>
                        <a:t> Collecting Data System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ts val="1400"/>
                        </a:lnSpc>
                      </a:pPr>
                      <a:r>
                        <a:rPr lang="en-US" sz="1600" b="0" i="0" u="none" strike="noStrike" dirty="0">
                          <a:solidFill>
                            <a:srgbClr val="000000"/>
                          </a:solidFill>
                          <a:latin typeface="HGPSoeiKakugothicUB" panose="020B0900000000000000" pitchFamily="34" charset="-128"/>
                          <a:ea typeface="HGPSoeiKakugothicUB" panose="020B0900000000000000" pitchFamily="34" charset="-128"/>
                          <a:cs typeface="Arial" pitchFamily="34" charset="0"/>
                        </a:rPr>
                        <a:t>Production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ts val="1400"/>
                        </a:lnSpc>
                      </a:pPr>
                      <a:r>
                        <a:rPr lang="en-US" altLang="ja-JP" sz="1600" dirty="0">
                          <a:solidFill>
                            <a:schemeClr val="tx1"/>
                          </a:solidFill>
                          <a:latin typeface="HGPSoeiKakugothicUB" panose="020B0900000000000000" pitchFamily="34" charset="-128"/>
                          <a:ea typeface="HGPSoeiKakugothicUB" panose="020B0900000000000000" pitchFamily="34" charset="-128"/>
                        </a:rPr>
                        <a:t>11/2019-02/2020</a:t>
                      </a:r>
                      <a:endParaRPr lang="en-US" sz="1600" b="0" i="0" u="none" strike="noStrike" dirty="0">
                        <a:solidFill>
                          <a:srgbClr val="000000"/>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ts val="1400"/>
                        </a:lnSpc>
                      </a:pPr>
                      <a:r>
                        <a:rPr lang="en-US" altLang="ja-JP" sz="1600" dirty="0">
                          <a:solidFill>
                            <a:srgbClr val="0000FF"/>
                          </a:solidFill>
                          <a:latin typeface="HGPSoeiKakugothicUB" panose="020B0900000000000000" pitchFamily="34" charset="-128"/>
                          <a:ea typeface="HGPSoeiKakugothicUB" panose="020B0900000000000000" pitchFamily="34" charset="-128"/>
                        </a:rPr>
                        <a:t>△ </a:t>
                      </a:r>
                      <a:r>
                        <a:rPr lang="en-US" sz="1600" b="0" dirty="0">
                          <a:solidFill>
                            <a:srgbClr val="0000FF"/>
                          </a:solidFill>
                          <a:latin typeface="HGPSoeiKakugothicUB" panose="020B0900000000000000" pitchFamily="34" charset="-128"/>
                          <a:ea typeface="HGPSoeiKakugothicUB" panose="020B0900000000000000" pitchFamily="34" charset="-128"/>
                          <a:cs typeface="Arial" panose="020B0604020202020204" pitchFamily="34" charset="0"/>
                        </a:rPr>
                        <a:t>27.0</a:t>
                      </a:r>
                      <a:endParaRPr lang="en-US" sz="1600" b="0" i="0" u="none" strike="noStrike" dirty="0">
                        <a:solidFill>
                          <a:srgbClr val="0000FF"/>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3219">
                <a:tc>
                  <a:txBody>
                    <a:bodyPr/>
                    <a:lstStyle/>
                    <a:p>
                      <a:pPr algn="ctr" fontAlgn="b"/>
                      <a:r>
                        <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rPr>
                        <a: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baseline="0" dirty="0">
                          <a:solidFill>
                            <a:schemeClr val="tx1"/>
                          </a:solidFill>
                          <a:latin typeface="HGPSoeiKakugothicUB" panose="020B0900000000000000" pitchFamily="34" charset="-128"/>
                          <a:ea typeface="HGPSoeiKakugothicUB" panose="020B0900000000000000" pitchFamily="34" charset="-128"/>
                          <a:cs typeface="Arial" pitchFamily="34" charset="0"/>
                        </a:rPr>
                        <a:t> Traceability System</a:t>
                      </a:r>
                      <a:endParaRPr lang="en-US" sz="1600" b="0" i="0" u="none" strike="noStrike" dirty="0">
                        <a:solidFill>
                          <a:schemeClr val="tx1"/>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ts val="1400"/>
                        </a:lnSpc>
                        <a:spcBef>
                          <a:spcPts val="0"/>
                        </a:spcBef>
                        <a:spcAft>
                          <a:spcPts val="0"/>
                        </a:spcAft>
                        <a:buClrTx/>
                        <a:buSzTx/>
                        <a:buFontTx/>
                        <a:buNone/>
                        <a:tabLst/>
                        <a:defRPr/>
                      </a:pPr>
                      <a:r>
                        <a:rPr lang="en-US" sz="1600" b="0" i="0" u="none" strike="noStrike" dirty="0">
                          <a:solidFill>
                            <a:srgbClr val="000000"/>
                          </a:solidFill>
                          <a:latin typeface="HGPSoeiKakugothicUB" panose="020B0900000000000000" pitchFamily="34" charset="-128"/>
                          <a:ea typeface="HGPSoeiKakugothicUB" panose="020B0900000000000000" pitchFamily="34" charset="-128"/>
                          <a:cs typeface="Arial" pitchFamily="34" charset="0"/>
                        </a:rPr>
                        <a:t>Production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ts val="1400"/>
                        </a:lnSpc>
                      </a:pPr>
                      <a:r>
                        <a:rPr lang="en-US" altLang="ja-JP" sz="1600" dirty="0">
                          <a:solidFill>
                            <a:schemeClr val="tx1"/>
                          </a:solidFill>
                          <a:latin typeface="HGPSoeiKakugothicUB" panose="020B0900000000000000" pitchFamily="34" charset="-128"/>
                          <a:ea typeface="HGPSoeiKakugothicUB" panose="020B0900000000000000" pitchFamily="34" charset="-128"/>
                        </a:rPr>
                        <a:t>11/2019-03/2020</a:t>
                      </a:r>
                      <a:endParaRPr lang="en-US" sz="1600" b="0" i="0" u="none" strike="noStrike" dirty="0">
                        <a:solidFill>
                          <a:srgbClr val="FF0000"/>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ts val="1400"/>
                        </a:lnSpc>
                        <a:spcBef>
                          <a:spcPts val="0"/>
                        </a:spcBef>
                        <a:spcAft>
                          <a:spcPts val="0"/>
                        </a:spcAft>
                        <a:buClrTx/>
                        <a:buSzTx/>
                        <a:buFontTx/>
                        <a:buNone/>
                        <a:tabLst/>
                        <a:defRPr/>
                      </a:pPr>
                      <a:r>
                        <a:rPr lang="en-US" altLang="ja-JP" sz="1600" dirty="0">
                          <a:solidFill>
                            <a:srgbClr val="0000FF"/>
                          </a:solidFill>
                          <a:latin typeface="HGPSoeiKakugothicUB" panose="020B0900000000000000" pitchFamily="34" charset="-128"/>
                          <a:ea typeface="HGPSoeiKakugothicUB" panose="020B0900000000000000" pitchFamily="34" charset="-128"/>
                        </a:rPr>
                        <a:t>△ </a:t>
                      </a:r>
                      <a:r>
                        <a:rPr lang="en-US" altLang="ja-JP" sz="1600" b="0" dirty="0">
                          <a:solidFill>
                            <a:srgbClr val="0000FF"/>
                          </a:solidFill>
                          <a:latin typeface="HGPSoeiKakugothicUB" panose="020B0900000000000000" pitchFamily="34" charset="-128"/>
                          <a:ea typeface="HGPSoeiKakugothicUB" panose="020B0900000000000000" pitchFamily="34" charset="-128"/>
                          <a:cs typeface="Arial" panose="020B0604020202020204" pitchFamily="34" charset="0"/>
                        </a:rPr>
                        <a:t>66.0</a:t>
                      </a:r>
                      <a:endParaRPr lang="en-US" sz="1600" b="0" i="0" u="none" strike="noStrike" dirty="0">
                        <a:solidFill>
                          <a:srgbClr val="0000FF"/>
                        </a:solidFill>
                        <a:latin typeface="HGPSoeiKakugothicUB" panose="020B0900000000000000" pitchFamily="34" charset="-128"/>
                        <a:ea typeface="HGPSoeiKakugothicUB" panose="020B0900000000000000" pitchFamily="34" charset="-128"/>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3" name="Text Box 1336">
            <a:extLst>
              <a:ext uri="{FF2B5EF4-FFF2-40B4-BE49-F238E27FC236}">
                <a16:creationId xmlns:a16="http://schemas.microsoft.com/office/drawing/2014/main" id="{4C7AC259-5282-4151-8773-926A671076E2}"/>
              </a:ext>
            </a:extLst>
          </p:cNvPr>
          <p:cNvSpPr txBox="1">
            <a:spLocks noChangeArrowheads="1"/>
          </p:cNvSpPr>
          <p:nvPr/>
        </p:nvSpPr>
        <p:spPr bwMode="auto">
          <a:xfrm>
            <a:off x="66646" y="4199411"/>
            <a:ext cx="3267449" cy="3603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285750" indent="-285750" eaLnBrk="1" hangingPunct="1">
              <a:spcBef>
                <a:spcPct val="0"/>
              </a:spcBef>
              <a:buFont typeface="Wingdings" panose="05000000000000000000" pitchFamily="2" charset="2"/>
              <a:buChar char="q"/>
            </a:pPr>
            <a:r>
              <a:rPr lang="en-US" altLang="ja-JP" sz="1800" u="sng" dirty="0">
                <a:latin typeface="HGP創英角ｺﾞｼｯｸUB" pitchFamily="50" charset="-128"/>
                <a:ea typeface="HGP創英角ｺﾞｼｯｸUB" pitchFamily="50" charset="-128"/>
              </a:rPr>
              <a:t>Critical Systems Deployment</a:t>
            </a:r>
            <a:endParaRPr lang="ja-JP" altLang="en-US" sz="1800" u="sng" dirty="0">
              <a:latin typeface="HGP創英角ｺﾞｼｯｸUB" pitchFamily="50" charset="-128"/>
              <a:ea typeface="HGP創英角ｺﾞｼｯｸUB" pitchFamily="50" charset="-128"/>
            </a:endParaRPr>
          </a:p>
        </p:txBody>
      </p:sp>
      <p:sp>
        <p:nvSpPr>
          <p:cNvPr id="144" name="Text Box 52">
            <a:extLst>
              <a:ext uri="{FF2B5EF4-FFF2-40B4-BE49-F238E27FC236}">
                <a16:creationId xmlns:a16="http://schemas.microsoft.com/office/drawing/2014/main" id="{5D68B063-E0DB-462F-972C-620F0EADC112}"/>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P創英角ｺﾞｼｯｸUB" pitchFamily="50" charset="-128"/>
                <a:ea typeface="HGP創英角ｺﾞｼｯｸUB" pitchFamily="50" charset="-128"/>
              </a:rPr>
              <a:t>2. Achievement</a:t>
            </a:r>
            <a:endParaRPr lang="ja-JP" altLang="en-US" sz="2800" dirty="0">
              <a:solidFill>
                <a:srgbClr val="FFFFFF"/>
              </a:solidFill>
              <a:latin typeface="HGP創英角ｺﾞｼｯｸUB" pitchFamily="50" charset="-128"/>
              <a:ea typeface="HGP創英角ｺﾞｼｯｸUB" pitchFamily="50" charset="-128"/>
            </a:endParaRPr>
          </a:p>
        </p:txBody>
      </p:sp>
      <p:cxnSp>
        <p:nvCxnSpPr>
          <p:cNvPr id="3" name="Straight Connector 2">
            <a:extLst>
              <a:ext uri="{FF2B5EF4-FFF2-40B4-BE49-F238E27FC236}">
                <a16:creationId xmlns:a16="http://schemas.microsoft.com/office/drawing/2014/main" id="{71FAA00D-B0B5-481D-B0B9-FAF5A37959C7}"/>
              </a:ext>
            </a:extLst>
          </p:cNvPr>
          <p:cNvCxnSpPr/>
          <p:nvPr/>
        </p:nvCxnSpPr>
        <p:spPr>
          <a:xfrm flipH="1">
            <a:off x="1127974" y="2196543"/>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2601BF3E-75E0-4763-8D43-7FE1E70877BD}"/>
              </a:ext>
            </a:extLst>
          </p:cNvPr>
          <p:cNvSpPr/>
          <p:nvPr/>
        </p:nvSpPr>
        <p:spPr>
          <a:xfrm>
            <a:off x="6510662" y="2198299"/>
            <a:ext cx="1048685" cy="246221"/>
          </a:xfrm>
          <a:prstGeom prst="rect">
            <a:avLst/>
          </a:prstGeom>
        </p:spPr>
        <p:txBody>
          <a:bodyPr wrap="none">
            <a:spAutoFit/>
          </a:bodyPr>
          <a:lstStyle/>
          <a:p>
            <a:r>
              <a:rPr kumimoji="0" lang="en-US" altLang="ja-JP"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Windows Tablet</a:t>
            </a:r>
            <a:endParaRPr lang="en-US" sz="1000" dirty="0"/>
          </a:p>
        </p:txBody>
      </p:sp>
      <p:cxnSp>
        <p:nvCxnSpPr>
          <p:cNvPr id="148" name="Straight Connector 147">
            <a:extLst>
              <a:ext uri="{FF2B5EF4-FFF2-40B4-BE49-F238E27FC236}">
                <a16:creationId xmlns:a16="http://schemas.microsoft.com/office/drawing/2014/main" id="{2C955206-1D13-4537-8C44-2DEEF64BB105}"/>
              </a:ext>
            </a:extLst>
          </p:cNvPr>
          <p:cNvCxnSpPr/>
          <p:nvPr/>
        </p:nvCxnSpPr>
        <p:spPr>
          <a:xfrm flipH="1">
            <a:off x="2216437" y="2206445"/>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1" name="TextBox 33">
            <a:extLst>
              <a:ext uri="{FF2B5EF4-FFF2-40B4-BE49-F238E27FC236}">
                <a16:creationId xmlns:a16="http://schemas.microsoft.com/office/drawing/2014/main" id="{2842F80C-2666-4294-BE7F-95D5A68A7E6A}"/>
              </a:ext>
            </a:extLst>
          </p:cNvPr>
          <p:cNvSpPr txBox="1">
            <a:spLocks noChangeArrowheads="1"/>
          </p:cNvSpPr>
          <p:nvPr/>
        </p:nvSpPr>
        <p:spPr bwMode="auto">
          <a:xfrm>
            <a:off x="3498046" y="2198299"/>
            <a:ext cx="7425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Print label</a:t>
            </a:r>
          </a:p>
        </p:txBody>
      </p:sp>
      <p:cxnSp>
        <p:nvCxnSpPr>
          <p:cNvPr id="152" name="Straight Connector 151">
            <a:extLst>
              <a:ext uri="{FF2B5EF4-FFF2-40B4-BE49-F238E27FC236}">
                <a16:creationId xmlns:a16="http://schemas.microsoft.com/office/drawing/2014/main" id="{A68216ED-6FE1-4554-AF8E-457870E9ADBE}"/>
              </a:ext>
            </a:extLst>
          </p:cNvPr>
          <p:cNvCxnSpPr/>
          <p:nvPr/>
        </p:nvCxnSpPr>
        <p:spPr>
          <a:xfrm flipH="1">
            <a:off x="3295849" y="2196542"/>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4" name="Straight Connector 153">
            <a:extLst>
              <a:ext uri="{FF2B5EF4-FFF2-40B4-BE49-F238E27FC236}">
                <a16:creationId xmlns:a16="http://schemas.microsoft.com/office/drawing/2014/main" id="{08CB3D79-255E-4875-9071-A8E2FB2741A1}"/>
              </a:ext>
            </a:extLst>
          </p:cNvPr>
          <p:cNvCxnSpPr/>
          <p:nvPr/>
        </p:nvCxnSpPr>
        <p:spPr>
          <a:xfrm flipH="1">
            <a:off x="4383474" y="2218088"/>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5" name="Rectangle 154">
            <a:extLst>
              <a:ext uri="{FF2B5EF4-FFF2-40B4-BE49-F238E27FC236}">
                <a16:creationId xmlns:a16="http://schemas.microsoft.com/office/drawing/2014/main" id="{23D6F592-3131-4CB2-981E-B9BD583C905A}"/>
              </a:ext>
            </a:extLst>
          </p:cNvPr>
          <p:cNvSpPr/>
          <p:nvPr/>
        </p:nvSpPr>
        <p:spPr>
          <a:xfrm>
            <a:off x="8714892" y="3212867"/>
            <a:ext cx="663964" cy="400110"/>
          </a:xfrm>
          <a:prstGeom prst="rect">
            <a:avLst/>
          </a:prstGeom>
        </p:spPr>
        <p:txBody>
          <a:bodyPr wrap="none">
            <a:spAutoFit/>
          </a:bodyPr>
          <a:lstStyle/>
          <a:p>
            <a:r>
              <a:rPr kumimoji="0" lang="en-US" altLang="ja-JP"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Android</a:t>
            </a:r>
          </a:p>
          <a:p>
            <a:r>
              <a:rPr kumimoji="0" lang="en-US" altLang="ja-JP"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scanner </a:t>
            </a:r>
            <a:endParaRPr lang="en-US" sz="1000" dirty="0"/>
          </a:p>
        </p:txBody>
      </p:sp>
      <p:cxnSp>
        <p:nvCxnSpPr>
          <p:cNvPr id="156" name="Straight Connector 155">
            <a:extLst>
              <a:ext uri="{FF2B5EF4-FFF2-40B4-BE49-F238E27FC236}">
                <a16:creationId xmlns:a16="http://schemas.microsoft.com/office/drawing/2014/main" id="{B6B6143F-8C56-4841-9534-284579348F97}"/>
              </a:ext>
            </a:extLst>
          </p:cNvPr>
          <p:cNvCxnSpPr/>
          <p:nvPr/>
        </p:nvCxnSpPr>
        <p:spPr>
          <a:xfrm flipH="1">
            <a:off x="5452164" y="2206256"/>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7" name="Straight Connector 156">
            <a:extLst>
              <a:ext uri="{FF2B5EF4-FFF2-40B4-BE49-F238E27FC236}">
                <a16:creationId xmlns:a16="http://schemas.microsoft.com/office/drawing/2014/main" id="{1435428E-B421-42DE-BE27-071CAB1EC018}"/>
              </a:ext>
            </a:extLst>
          </p:cNvPr>
          <p:cNvCxnSpPr/>
          <p:nvPr/>
        </p:nvCxnSpPr>
        <p:spPr>
          <a:xfrm flipH="1">
            <a:off x="6524386" y="2177560"/>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8" name="Straight Connector 157">
            <a:extLst>
              <a:ext uri="{FF2B5EF4-FFF2-40B4-BE49-F238E27FC236}">
                <a16:creationId xmlns:a16="http://schemas.microsoft.com/office/drawing/2014/main" id="{0BD3F469-3F07-4F0B-9C00-8AFAA1BB9E40}"/>
              </a:ext>
            </a:extLst>
          </p:cNvPr>
          <p:cNvCxnSpPr/>
          <p:nvPr/>
        </p:nvCxnSpPr>
        <p:spPr>
          <a:xfrm flipH="1">
            <a:off x="7621929" y="2184914"/>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Connector 158">
            <a:extLst>
              <a:ext uri="{FF2B5EF4-FFF2-40B4-BE49-F238E27FC236}">
                <a16:creationId xmlns:a16="http://schemas.microsoft.com/office/drawing/2014/main" id="{C5DA4BF9-A4A9-4305-B88C-04D2118245E0}"/>
              </a:ext>
            </a:extLst>
          </p:cNvPr>
          <p:cNvCxnSpPr/>
          <p:nvPr/>
        </p:nvCxnSpPr>
        <p:spPr>
          <a:xfrm flipH="1">
            <a:off x="8690929" y="2184914"/>
            <a:ext cx="14417" cy="19934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0" name="Picture 159">
            <a:extLst>
              <a:ext uri="{FF2B5EF4-FFF2-40B4-BE49-F238E27FC236}">
                <a16:creationId xmlns:a16="http://schemas.microsoft.com/office/drawing/2014/main" id="{98B77412-2132-481E-97F6-3EC0CA14881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2320" t="21822" r="10728" b="22892"/>
          <a:stretch/>
        </p:blipFill>
        <p:spPr>
          <a:xfrm rot="21277867">
            <a:off x="9294447" y="2575698"/>
            <a:ext cx="387679" cy="399030"/>
          </a:xfrm>
          <a:prstGeom prst="rect">
            <a:avLst/>
          </a:prstGeom>
        </p:spPr>
      </p:pic>
      <p:sp>
        <p:nvSpPr>
          <p:cNvPr id="161" name="TextBox 160">
            <a:extLst>
              <a:ext uri="{FF2B5EF4-FFF2-40B4-BE49-F238E27FC236}">
                <a16:creationId xmlns:a16="http://schemas.microsoft.com/office/drawing/2014/main" id="{4EA939AD-3B28-45B1-AB7D-E6F6B487E8AF}"/>
              </a:ext>
            </a:extLst>
          </p:cNvPr>
          <p:cNvSpPr txBox="1"/>
          <p:nvPr/>
        </p:nvSpPr>
        <p:spPr>
          <a:xfrm>
            <a:off x="8786836" y="2198299"/>
            <a:ext cx="53196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rPr>
              <a:t>OCR</a:t>
            </a:r>
          </a:p>
        </p:txBody>
      </p:sp>
      <p:grpSp>
        <p:nvGrpSpPr>
          <p:cNvPr id="162" name="Group 161">
            <a:extLst>
              <a:ext uri="{FF2B5EF4-FFF2-40B4-BE49-F238E27FC236}">
                <a16:creationId xmlns:a16="http://schemas.microsoft.com/office/drawing/2014/main" id="{CE96B311-CC1C-4A83-9227-91174DC6F2F7}"/>
              </a:ext>
            </a:extLst>
          </p:cNvPr>
          <p:cNvGrpSpPr/>
          <p:nvPr/>
        </p:nvGrpSpPr>
        <p:grpSpPr>
          <a:xfrm>
            <a:off x="8920793" y="2536915"/>
            <a:ext cx="293908" cy="592814"/>
            <a:chOff x="4752026" y="2337907"/>
            <a:chExt cx="423620" cy="747587"/>
          </a:xfrm>
        </p:grpSpPr>
        <p:pic>
          <p:nvPicPr>
            <p:cNvPr id="163" name="Picture 162">
              <a:extLst>
                <a:ext uri="{FF2B5EF4-FFF2-40B4-BE49-F238E27FC236}">
                  <a16:creationId xmlns:a16="http://schemas.microsoft.com/office/drawing/2014/main" id="{90D4F21E-057B-47C2-91B3-90E9941F4C5E}"/>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3000" t="2000" r="20000"/>
            <a:stretch/>
          </p:blipFill>
          <p:spPr>
            <a:xfrm>
              <a:off x="4752026" y="2337907"/>
              <a:ext cx="423620" cy="747587"/>
            </a:xfrm>
            <a:prstGeom prst="rect">
              <a:avLst/>
            </a:prstGeom>
          </p:spPr>
        </p:pic>
        <p:grpSp>
          <p:nvGrpSpPr>
            <p:cNvPr id="164" name="Group 163">
              <a:extLst>
                <a:ext uri="{FF2B5EF4-FFF2-40B4-BE49-F238E27FC236}">
                  <a16:creationId xmlns:a16="http://schemas.microsoft.com/office/drawing/2014/main" id="{F13D6722-01D8-44B2-A1E2-20CEE36B5C99}"/>
                </a:ext>
              </a:extLst>
            </p:cNvPr>
            <p:cNvGrpSpPr/>
            <p:nvPr/>
          </p:nvGrpSpPr>
          <p:grpSpPr>
            <a:xfrm>
              <a:off x="4830322" y="2399191"/>
              <a:ext cx="229602" cy="328194"/>
              <a:chOff x="6526292" y="3223089"/>
              <a:chExt cx="2749644" cy="2779604"/>
            </a:xfrm>
          </p:grpSpPr>
          <p:sp>
            <p:nvSpPr>
              <p:cNvPr id="165" name="角丸四角形 3">
                <a:extLst>
                  <a:ext uri="{FF2B5EF4-FFF2-40B4-BE49-F238E27FC236}">
                    <a16:creationId xmlns:a16="http://schemas.microsoft.com/office/drawing/2014/main" id="{DFBCB403-0CEB-4E1E-8C48-2E5A7C94384D}"/>
                  </a:ext>
                </a:extLst>
              </p:cNvPr>
              <p:cNvSpPr/>
              <p:nvPr/>
            </p:nvSpPr>
            <p:spPr bwMode="auto">
              <a:xfrm>
                <a:off x="6526292" y="3223089"/>
                <a:ext cx="2749644"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FF"/>
                  </a:solidFill>
                  <a:effectLst/>
                  <a:uLnTx/>
                  <a:uFillTx/>
                  <a:latin typeface="Arial" pitchFamily="34" charset="0"/>
                  <a:ea typeface="ＭＳ Ｐゴシック" pitchFamily="50" charset="-128"/>
                  <a:cs typeface="Arial" pitchFamily="34" charset="0"/>
                </a:endParaRPr>
              </a:p>
            </p:txBody>
          </p:sp>
          <p:sp>
            <p:nvSpPr>
              <p:cNvPr id="166" name="正方形/長方形 1">
                <a:extLst>
                  <a:ext uri="{FF2B5EF4-FFF2-40B4-BE49-F238E27FC236}">
                    <a16:creationId xmlns:a16="http://schemas.microsoft.com/office/drawing/2014/main" id="{66D1D9D4-C84D-44D7-A548-3530F109B75B}"/>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200" b="0" i="0" u="none" strike="noStrike" kern="1200" cap="none" spc="0" normalizeH="0" baseline="0" noProof="0" dirty="0">
                  <a:ln>
                    <a:noFill/>
                  </a:ln>
                  <a:solidFill>
                    <a:srgbClr val="FFFF00"/>
                  </a:solidFill>
                  <a:effectLst/>
                  <a:uLnTx/>
                  <a:uFillTx/>
                  <a:latin typeface="Arial" pitchFamily="34" charset="0"/>
                  <a:ea typeface="ＭＳ Ｐゴシック"/>
                  <a:cs typeface="Arial" pitchFamily="34" charset="0"/>
                </a:endParaRPr>
              </a:p>
            </p:txBody>
          </p:sp>
          <p:sp>
            <p:nvSpPr>
              <p:cNvPr id="167" name="テキスト ボックス 4">
                <a:extLst>
                  <a:ext uri="{FF2B5EF4-FFF2-40B4-BE49-F238E27FC236}">
                    <a16:creationId xmlns:a16="http://schemas.microsoft.com/office/drawing/2014/main" id="{281AC666-F0A6-4234-BE22-B66FA7031AC8}"/>
                  </a:ext>
                </a:extLst>
              </p:cNvPr>
              <p:cNvSpPr txBox="1"/>
              <p:nvPr/>
            </p:nvSpPr>
            <p:spPr>
              <a:xfrm>
                <a:off x="6819061" y="4426348"/>
                <a:ext cx="1053494"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Part No  :</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168" name="テキスト ボックス 17">
                <a:extLst>
                  <a:ext uri="{FF2B5EF4-FFF2-40B4-BE49-F238E27FC236}">
                    <a16:creationId xmlns:a16="http://schemas.microsoft.com/office/drawing/2014/main" id="{09B6D004-4711-4806-97CD-2D8BE9D405BA}"/>
                  </a:ext>
                </a:extLst>
              </p:cNvPr>
              <p:cNvSpPr txBox="1"/>
              <p:nvPr/>
            </p:nvSpPr>
            <p:spPr>
              <a:xfrm>
                <a:off x="7905833" y="4405989"/>
                <a:ext cx="367280"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a:t>
                </a:r>
                <a:endParaRPr kumimoji="1" lang="ja-JP" altLang="en-US"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endParaRPr>
              </a:p>
            </p:txBody>
          </p:sp>
          <p:sp>
            <p:nvSpPr>
              <p:cNvPr id="169" name="テキスト ボックス 4">
                <a:extLst>
                  <a:ext uri="{FF2B5EF4-FFF2-40B4-BE49-F238E27FC236}">
                    <a16:creationId xmlns:a16="http://schemas.microsoft.com/office/drawing/2014/main" id="{E18E733F-FE65-4BA6-B947-0711E9ACB437}"/>
                  </a:ext>
                </a:extLst>
              </p:cNvPr>
              <p:cNvSpPr txBox="1"/>
              <p:nvPr/>
            </p:nvSpPr>
            <p:spPr>
              <a:xfrm>
                <a:off x="6819061" y="4816519"/>
                <a:ext cx="1075936"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Part card:</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170" name="テキスト ボックス 4">
                <a:extLst>
                  <a:ext uri="{FF2B5EF4-FFF2-40B4-BE49-F238E27FC236}">
                    <a16:creationId xmlns:a16="http://schemas.microsoft.com/office/drawing/2014/main" id="{50AFB06A-F95E-4A95-B306-AB9A964D86D2}"/>
                  </a:ext>
                </a:extLst>
              </p:cNvPr>
              <p:cNvSpPr txBox="1"/>
              <p:nvPr/>
            </p:nvSpPr>
            <p:spPr>
              <a:xfrm>
                <a:off x="6852731" y="5202057"/>
                <a:ext cx="652615"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QTY:</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171" name="テキスト ボックス 17">
                <a:extLst>
                  <a:ext uri="{FF2B5EF4-FFF2-40B4-BE49-F238E27FC236}">
                    <a16:creationId xmlns:a16="http://schemas.microsoft.com/office/drawing/2014/main" id="{E8CCC754-2511-4BAA-971C-6FDD27FA4D01}"/>
                  </a:ext>
                </a:extLst>
              </p:cNvPr>
              <p:cNvSpPr txBox="1"/>
              <p:nvPr/>
            </p:nvSpPr>
            <p:spPr>
              <a:xfrm>
                <a:off x="7905833" y="4776139"/>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r>
                  <a:rPr kumimoji="1" lang="en-US" altLang="ja-JP"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rPr>
                  <a:t>A</a:t>
                </a:r>
                <a:endParaRPr kumimoji="1" lang="ja-JP" altLang="en-US"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endParaRPr>
              </a:p>
            </p:txBody>
          </p:sp>
          <p:sp>
            <p:nvSpPr>
              <p:cNvPr id="172" name="テキスト ボックス 17">
                <a:extLst>
                  <a:ext uri="{FF2B5EF4-FFF2-40B4-BE49-F238E27FC236}">
                    <a16:creationId xmlns:a16="http://schemas.microsoft.com/office/drawing/2014/main" id="{CAAE4C5A-BBBA-471F-9499-5AF5E02540D8}"/>
                  </a:ext>
                </a:extLst>
              </p:cNvPr>
              <p:cNvSpPr txBox="1"/>
              <p:nvPr/>
            </p:nvSpPr>
            <p:spPr>
              <a:xfrm>
                <a:off x="7764928" y="5451805"/>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endParaRPr kumimoji="1" lang="ja-JP" altLang="en-US"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endParaRPr>
              </a:p>
            </p:txBody>
          </p:sp>
          <p:sp>
            <p:nvSpPr>
              <p:cNvPr id="173" name="テキスト ボックス 17">
                <a:extLst>
                  <a:ext uri="{FF2B5EF4-FFF2-40B4-BE49-F238E27FC236}">
                    <a16:creationId xmlns:a16="http://schemas.microsoft.com/office/drawing/2014/main" id="{8252BD95-A6AA-43D5-9B39-601D5D83BA75}"/>
                  </a:ext>
                </a:extLst>
              </p:cNvPr>
              <p:cNvSpPr txBox="1"/>
              <p:nvPr/>
            </p:nvSpPr>
            <p:spPr>
              <a:xfrm>
                <a:off x="7905833" y="5186668"/>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r>
                  <a:rPr kumimoji="1" lang="en-US" altLang="ja-JP"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rPr>
                  <a:t>30</a:t>
                </a:r>
                <a:endParaRPr kumimoji="1" lang="ja-JP" altLang="en-US"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endParaRPr>
              </a:p>
            </p:txBody>
          </p:sp>
          <p:sp>
            <p:nvSpPr>
              <p:cNvPr id="174" name="正方形/長方形 1">
                <a:extLst>
                  <a:ext uri="{FF2B5EF4-FFF2-40B4-BE49-F238E27FC236}">
                    <a16:creationId xmlns:a16="http://schemas.microsoft.com/office/drawing/2014/main" id="{E666A953-B289-4CB7-8DF6-2288E239ED9D}"/>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200" b="0" i="0" u="none" strike="noStrike" kern="1200" cap="none" spc="0" normalizeH="0" baseline="0" noProof="0" dirty="0">
                  <a:ln>
                    <a:noFill/>
                  </a:ln>
                  <a:solidFill>
                    <a:srgbClr val="FFFF00"/>
                  </a:solidFill>
                  <a:effectLst/>
                  <a:uLnTx/>
                  <a:uFillTx/>
                  <a:latin typeface="Arial" pitchFamily="34" charset="0"/>
                  <a:ea typeface="ＭＳ Ｐゴシック"/>
                  <a:cs typeface="Arial" pitchFamily="34" charset="0"/>
                </a:endParaRPr>
              </a:p>
            </p:txBody>
          </p:sp>
        </p:grpSp>
      </p:grpSp>
      <p:sp>
        <p:nvSpPr>
          <p:cNvPr id="175" name="Rectangle 174">
            <a:extLst>
              <a:ext uri="{FF2B5EF4-FFF2-40B4-BE49-F238E27FC236}">
                <a16:creationId xmlns:a16="http://schemas.microsoft.com/office/drawing/2014/main" id="{29C4E02F-3100-4D69-A41F-D4DA4750A025}"/>
              </a:ext>
            </a:extLst>
          </p:cNvPr>
          <p:cNvSpPr/>
          <p:nvPr/>
        </p:nvSpPr>
        <p:spPr>
          <a:xfrm>
            <a:off x="9234962" y="2184914"/>
            <a:ext cx="587020" cy="400110"/>
          </a:xfrm>
          <a:prstGeom prst="rect">
            <a:avLst/>
          </a:prstGeom>
        </p:spPr>
        <p:txBody>
          <a:bodyPr wrap="none">
            <a:spAutoFit/>
          </a:bodyPr>
          <a:lstStyle/>
          <a:p>
            <a:r>
              <a:rPr kumimoji="0" lang="en-US" altLang="ja-JP"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Mobile </a:t>
            </a:r>
          </a:p>
          <a:p>
            <a:r>
              <a:rPr kumimoji="0" lang="en-US" altLang="ja-JP"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Printer</a:t>
            </a:r>
            <a:endParaRPr lang="en-US" sz="1000" dirty="0"/>
          </a:p>
        </p:txBody>
      </p:sp>
      <p:sp>
        <p:nvSpPr>
          <p:cNvPr id="176" name="TextBox 33">
            <a:extLst>
              <a:ext uri="{FF2B5EF4-FFF2-40B4-BE49-F238E27FC236}">
                <a16:creationId xmlns:a16="http://schemas.microsoft.com/office/drawing/2014/main" id="{BC7077DB-33DA-4035-AC6F-EE1246A3D8A1}"/>
              </a:ext>
            </a:extLst>
          </p:cNvPr>
          <p:cNvSpPr txBox="1">
            <a:spLocks noChangeArrowheads="1"/>
          </p:cNvSpPr>
          <p:nvPr/>
        </p:nvSpPr>
        <p:spPr bwMode="auto">
          <a:xfrm>
            <a:off x="228518" y="2198299"/>
            <a:ext cx="7280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1pPr>
            <a:lvl2pPr marL="4572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defRPr kumimoji="1" sz="22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200" kern="1200">
                <a:solidFill>
                  <a:schemeClr val="tx1"/>
                </a:solidFill>
                <a:latin typeface="HGP創英角ｺﾞｼｯｸUB" pitchFamily="50" charset="-128"/>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Arial" panose="020B0604020202020204" pitchFamily="34" charset="0"/>
              </a:rPr>
              <a:t>MS Office</a:t>
            </a:r>
          </a:p>
        </p:txBody>
      </p:sp>
      <p:sp>
        <p:nvSpPr>
          <p:cNvPr id="179" name="Rectangle 178">
            <a:extLst>
              <a:ext uri="{FF2B5EF4-FFF2-40B4-BE49-F238E27FC236}">
                <a16:creationId xmlns:a16="http://schemas.microsoft.com/office/drawing/2014/main" id="{A659476A-20EE-4132-8EE8-12A1A8F56388}"/>
              </a:ext>
            </a:extLst>
          </p:cNvPr>
          <p:cNvSpPr/>
          <p:nvPr/>
        </p:nvSpPr>
        <p:spPr>
          <a:xfrm>
            <a:off x="7588592" y="2198299"/>
            <a:ext cx="995785" cy="246221"/>
          </a:xfrm>
          <a:prstGeom prst="rect">
            <a:avLst/>
          </a:prstGeom>
        </p:spPr>
        <p:txBody>
          <a:bodyPr wrap="none">
            <a:spAutoFit/>
          </a:bodyPr>
          <a:lstStyle/>
          <a:p>
            <a:r>
              <a:rPr kumimoji="0" lang="en-US" sz="1000"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rPr>
              <a:t>Android Tablet</a:t>
            </a:r>
            <a:endParaRPr lang="en-US" sz="1000" dirty="0"/>
          </a:p>
        </p:txBody>
      </p:sp>
      <p:grpSp>
        <p:nvGrpSpPr>
          <p:cNvPr id="202" name="Group 201">
            <a:extLst>
              <a:ext uri="{FF2B5EF4-FFF2-40B4-BE49-F238E27FC236}">
                <a16:creationId xmlns:a16="http://schemas.microsoft.com/office/drawing/2014/main" id="{25E6C84E-C609-4A34-BED9-F1B79F0950C8}"/>
              </a:ext>
            </a:extLst>
          </p:cNvPr>
          <p:cNvGrpSpPr/>
          <p:nvPr/>
        </p:nvGrpSpPr>
        <p:grpSpPr>
          <a:xfrm>
            <a:off x="7666236" y="2548375"/>
            <a:ext cx="827291" cy="584811"/>
            <a:chOff x="4915964" y="1458598"/>
            <a:chExt cx="3948635" cy="2425090"/>
          </a:xfrm>
        </p:grpSpPr>
        <p:pic>
          <p:nvPicPr>
            <p:cNvPr id="203" name="Picture 3">
              <a:extLst>
                <a:ext uri="{FF2B5EF4-FFF2-40B4-BE49-F238E27FC236}">
                  <a16:creationId xmlns:a16="http://schemas.microsoft.com/office/drawing/2014/main" id="{55FF0AF0-2BFC-4E37-97FF-3BE9CA45A39A}"/>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5677737" y="696825"/>
              <a:ext cx="2425090" cy="3948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a:extLst>
                <a:ext uri="{FF2B5EF4-FFF2-40B4-BE49-F238E27FC236}">
                  <a16:creationId xmlns:a16="http://schemas.microsoft.com/office/drawing/2014/main" id="{5A261A82-535E-4950-B6B4-D4FA40957B8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307927" y="1679236"/>
              <a:ext cx="3229541" cy="198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6" name="Group 205">
            <a:extLst>
              <a:ext uri="{FF2B5EF4-FFF2-40B4-BE49-F238E27FC236}">
                <a16:creationId xmlns:a16="http://schemas.microsoft.com/office/drawing/2014/main" id="{A81F852F-5E8F-440E-A45C-596510147B86}"/>
              </a:ext>
            </a:extLst>
          </p:cNvPr>
          <p:cNvGrpSpPr/>
          <p:nvPr/>
        </p:nvGrpSpPr>
        <p:grpSpPr>
          <a:xfrm>
            <a:off x="6604392" y="2518919"/>
            <a:ext cx="974404" cy="688603"/>
            <a:chOff x="5320235" y="2853433"/>
            <a:chExt cx="3784859" cy="2599378"/>
          </a:xfrm>
        </p:grpSpPr>
        <p:pic>
          <p:nvPicPr>
            <p:cNvPr id="207" name="Picture 206">
              <a:extLst>
                <a:ext uri="{FF2B5EF4-FFF2-40B4-BE49-F238E27FC236}">
                  <a16:creationId xmlns:a16="http://schemas.microsoft.com/office/drawing/2014/main" id="{5200ED47-5A1A-4AF8-B7C5-B373517C0FD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20235" y="2853433"/>
              <a:ext cx="3784859" cy="2599378"/>
            </a:xfrm>
            <a:prstGeom prst="rect">
              <a:avLst/>
            </a:prstGeom>
          </p:spPr>
        </p:pic>
        <p:sp>
          <p:nvSpPr>
            <p:cNvPr id="208" name="Rectangle 6">
              <a:extLst>
                <a:ext uri="{FF2B5EF4-FFF2-40B4-BE49-F238E27FC236}">
                  <a16:creationId xmlns:a16="http://schemas.microsoft.com/office/drawing/2014/main" id="{4A5CC77A-9C58-42B5-925E-AF4B1848F9D2}"/>
                </a:ext>
              </a:extLst>
            </p:cNvPr>
            <p:cNvSpPr>
              <a:spLocks noChangeArrowheads="1"/>
            </p:cNvSpPr>
            <p:nvPr/>
          </p:nvSpPr>
          <p:spPr bwMode="auto">
            <a:xfrm>
              <a:off x="5736160" y="4779149"/>
              <a:ext cx="928512"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HGP創英角ｺﾞｼｯｸUB" pitchFamily="50" charset="-128"/>
                <a:cs typeface="+mn-cs"/>
              </a:endParaRPr>
            </a:p>
          </p:txBody>
        </p:sp>
        <p:sp>
          <p:nvSpPr>
            <p:cNvPr id="209" name="Rectangle 10">
              <a:extLst>
                <a:ext uri="{FF2B5EF4-FFF2-40B4-BE49-F238E27FC236}">
                  <a16:creationId xmlns:a16="http://schemas.microsoft.com/office/drawing/2014/main" id="{37ADD06A-19BF-4BAD-B542-B753B2C68C9E}"/>
                </a:ext>
              </a:extLst>
            </p:cNvPr>
            <p:cNvSpPr>
              <a:spLocks noChangeArrowheads="1"/>
            </p:cNvSpPr>
            <p:nvPr/>
          </p:nvSpPr>
          <p:spPr bwMode="auto">
            <a:xfrm>
              <a:off x="6657156" y="4779149"/>
              <a:ext cx="1100506"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HGP創英角ｺﾞｼｯｸUB" pitchFamily="50" charset="-128"/>
                <a:cs typeface="+mn-cs"/>
              </a:endParaRPr>
            </a:p>
          </p:txBody>
        </p:sp>
        <p:sp>
          <p:nvSpPr>
            <p:cNvPr id="210" name="Rectangle 14">
              <a:extLst>
                <a:ext uri="{FF2B5EF4-FFF2-40B4-BE49-F238E27FC236}">
                  <a16:creationId xmlns:a16="http://schemas.microsoft.com/office/drawing/2014/main" id="{C91F2F93-9D71-4ABF-B312-9D33C74DD54F}"/>
                </a:ext>
              </a:extLst>
            </p:cNvPr>
            <p:cNvSpPr>
              <a:spLocks noChangeArrowheads="1"/>
            </p:cNvSpPr>
            <p:nvPr/>
          </p:nvSpPr>
          <p:spPr bwMode="auto">
            <a:xfrm>
              <a:off x="7745176" y="4780512"/>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HGP創英角ｺﾞｼｯｸUB" pitchFamily="50" charset="-128"/>
                <a:cs typeface="+mn-cs"/>
              </a:endParaRPr>
            </a:p>
          </p:txBody>
        </p:sp>
        <p:sp>
          <p:nvSpPr>
            <p:cNvPr id="211" name="Rectangle 20">
              <a:extLst>
                <a:ext uri="{FF2B5EF4-FFF2-40B4-BE49-F238E27FC236}">
                  <a16:creationId xmlns:a16="http://schemas.microsoft.com/office/drawing/2014/main" id="{360B9655-594C-44F9-9924-D9D472BFCAF4}"/>
                </a:ext>
              </a:extLst>
            </p:cNvPr>
            <p:cNvSpPr>
              <a:spLocks noChangeArrowheads="1"/>
            </p:cNvSpPr>
            <p:nvPr/>
          </p:nvSpPr>
          <p:spPr bwMode="auto">
            <a:xfrm>
              <a:off x="5848405" y="4908982"/>
              <a:ext cx="542377"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00" b="0" i="0" u="none" strike="noStrike" kern="1200" cap="none" spc="0" normalizeH="0" baseline="0" noProof="0" dirty="0">
                  <a:ln>
                    <a:noFill/>
                  </a:ln>
                  <a:solidFill>
                    <a:srgbClr val="000000"/>
                  </a:solidFill>
                  <a:effectLst/>
                  <a:uLnTx/>
                  <a:uFillTx/>
                  <a:latin typeface="Calibri" panose="020F0502020204030204" pitchFamily="34" charset="0"/>
                  <a:ea typeface="HGP創英角ｺﾞｼｯｸUB" pitchFamily="50" charset="-128"/>
                  <a:cs typeface="+mn-cs"/>
                </a:rPr>
                <a:t>Assembly</a:t>
              </a:r>
              <a:endParaRPr kumimoji="0" lang="en-US" altLang="en-US" sz="5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itchFamily="50" charset="-128"/>
                <a:cs typeface="+mn-cs"/>
              </a:endParaRPr>
            </a:p>
          </p:txBody>
        </p:sp>
        <p:sp>
          <p:nvSpPr>
            <p:cNvPr id="212" name="Rectangle 21">
              <a:extLst>
                <a:ext uri="{FF2B5EF4-FFF2-40B4-BE49-F238E27FC236}">
                  <a16:creationId xmlns:a16="http://schemas.microsoft.com/office/drawing/2014/main" id="{F8DBACAA-7D88-46E8-A04E-90ECC2B1CB8A}"/>
                </a:ext>
              </a:extLst>
            </p:cNvPr>
            <p:cNvSpPr>
              <a:spLocks noChangeArrowheads="1"/>
            </p:cNvSpPr>
            <p:nvPr/>
          </p:nvSpPr>
          <p:spPr bwMode="auto">
            <a:xfrm>
              <a:off x="6824254" y="4923316"/>
              <a:ext cx="725700"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00" b="0" i="0" u="none" strike="noStrike" kern="1200" cap="none" spc="0" normalizeH="0" baseline="0" noProof="0" dirty="0">
                  <a:ln>
                    <a:noFill/>
                  </a:ln>
                  <a:solidFill>
                    <a:srgbClr val="000000"/>
                  </a:solidFill>
                  <a:effectLst/>
                  <a:uLnTx/>
                  <a:uFillTx/>
                  <a:latin typeface="Calibri" panose="020F0502020204030204" pitchFamily="34" charset="0"/>
                  <a:ea typeface="HGP創英角ｺﾞｼｯｸUB" pitchFamily="50" charset="-128"/>
                  <a:cs typeface="+mn-cs"/>
                </a:rPr>
                <a:t>Inspection</a:t>
              </a:r>
              <a:endParaRPr kumimoji="0" lang="en-US" altLang="en-US" sz="5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itchFamily="50" charset="-128"/>
                <a:cs typeface="+mn-cs"/>
              </a:endParaRPr>
            </a:p>
          </p:txBody>
        </p:sp>
        <p:sp>
          <p:nvSpPr>
            <p:cNvPr id="213" name="Rectangle 25">
              <a:extLst>
                <a:ext uri="{FF2B5EF4-FFF2-40B4-BE49-F238E27FC236}">
                  <a16:creationId xmlns:a16="http://schemas.microsoft.com/office/drawing/2014/main" id="{62FE2EB2-3973-47BB-A685-824C7BEF8C1F}"/>
                </a:ext>
              </a:extLst>
            </p:cNvPr>
            <p:cNvSpPr>
              <a:spLocks noChangeArrowheads="1"/>
            </p:cNvSpPr>
            <p:nvPr/>
          </p:nvSpPr>
          <p:spPr bwMode="auto">
            <a:xfrm>
              <a:off x="7904374" y="4902010"/>
              <a:ext cx="828675" cy="1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00" b="0" i="0" u="none" strike="noStrike" kern="1200" cap="none" spc="0" normalizeH="0" baseline="0" noProof="0" dirty="0">
                  <a:ln>
                    <a:noFill/>
                  </a:ln>
                  <a:solidFill>
                    <a:srgbClr val="000000"/>
                  </a:solidFill>
                  <a:effectLst/>
                  <a:uLnTx/>
                  <a:uFillTx/>
                  <a:latin typeface="Calibri" panose="020F0502020204030204" pitchFamily="34" charset="0"/>
                  <a:ea typeface="HGP創英角ｺﾞｼｯｸUB" pitchFamily="50" charset="-128"/>
                  <a:cs typeface="+mn-cs"/>
                </a:rPr>
                <a:t>Packing</a:t>
              </a:r>
              <a:endParaRPr kumimoji="0" lang="en-US" altLang="en-US" sz="5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itchFamily="50" charset="-128"/>
                <a:cs typeface="+mn-cs"/>
              </a:endParaRPr>
            </a:p>
          </p:txBody>
        </p:sp>
        <p:pic>
          <p:nvPicPr>
            <p:cNvPr id="214" name="Picture 213">
              <a:extLst>
                <a:ext uri="{FF2B5EF4-FFF2-40B4-BE49-F238E27FC236}">
                  <a16:creationId xmlns:a16="http://schemas.microsoft.com/office/drawing/2014/main" id="{A68E6C48-0409-42FB-984A-ABFBD0006744}"/>
                </a:ext>
              </a:extLst>
            </p:cNvPr>
            <p:cNvPicPr>
              <a:picLocks noChangeAspect="1"/>
            </p:cNvPicPr>
            <p:nvPr/>
          </p:nvPicPr>
          <p:blipFill rotWithShape="1">
            <a:blip r:embed="rId25"/>
            <a:srcRect l="19298" t="15958" r="17412" b="15944"/>
            <a:stretch/>
          </p:blipFill>
          <p:spPr>
            <a:xfrm>
              <a:off x="5741414" y="3127622"/>
              <a:ext cx="2942498" cy="1737949"/>
            </a:xfrm>
            <a:prstGeom prst="rect">
              <a:avLst/>
            </a:prstGeom>
          </p:spPr>
        </p:pic>
      </p:grpSp>
      <p:pic>
        <p:nvPicPr>
          <p:cNvPr id="215" name="Picture 214">
            <a:extLst>
              <a:ext uri="{FF2B5EF4-FFF2-40B4-BE49-F238E27FC236}">
                <a16:creationId xmlns:a16="http://schemas.microsoft.com/office/drawing/2014/main" id="{D64ED921-F1F5-430E-9DF1-5E2B5141304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92487" y="3354609"/>
            <a:ext cx="408383" cy="367028"/>
          </a:xfrm>
          <a:prstGeom prst="rect">
            <a:avLst/>
          </a:prstGeom>
        </p:spPr>
      </p:pic>
      <p:sp>
        <p:nvSpPr>
          <p:cNvPr id="2" name="Rectangle 1">
            <a:extLst>
              <a:ext uri="{FF2B5EF4-FFF2-40B4-BE49-F238E27FC236}">
                <a16:creationId xmlns:a16="http://schemas.microsoft.com/office/drawing/2014/main" id="{ED23BE1F-AA03-47AC-AAA9-D92FB9B1C997}"/>
              </a:ext>
            </a:extLst>
          </p:cNvPr>
          <p:cNvSpPr/>
          <p:nvPr/>
        </p:nvSpPr>
        <p:spPr>
          <a:xfrm>
            <a:off x="49344" y="926996"/>
            <a:ext cx="9779682" cy="8053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extLst>
              <a:ext uri="{FF2B5EF4-FFF2-40B4-BE49-F238E27FC236}">
                <a16:creationId xmlns:a16="http://schemas.microsoft.com/office/drawing/2014/main" id="{29AAD9B3-20A4-44CE-859C-61AEF2E6DB7E}"/>
              </a:ext>
            </a:extLst>
          </p:cNvPr>
          <p:cNvPicPr>
            <a:picLocks noChangeAspect="1" noChangeArrowheads="1"/>
            <a:extLst>
              <a:ext uri="{84589F7E-364E-4C9E-8A38-B11213B215E9}">
                <a14:cameraTool xmlns:a14="http://schemas.microsoft.com/office/drawing/2010/main" cellRange="$R$10:$Z$11"/>
              </a:ext>
            </a:extLst>
          </p:cNvPicPr>
          <p:nvPr/>
        </p:nvPicPr>
        <p:blipFill>
          <a:blip r:embed="rId26"/>
          <a:srcRect/>
          <a:stretch>
            <a:fillRect/>
          </a:stretch>
        </p:blipFill>
        <p:spPr bwMode="auto">
          <a:xfrm>
            <a:off x="76974" y="951197"/>
            <a:ext cx="9734972" cy="766728"/>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143" name="正方形/長方形 16">
            <a:extLst>
              <a:ext uri="{FF2B5EF4-FFF2-40B4-BE49-F238E27FC236}">
                <a16:creationId xmlns:a16="http://schemas.microsoft.com/office/drawing/2014/main" id="{8E754FEB-B10D-4500-A8E8-47BE10825C75}"/>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02</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358003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 Box 52">
            <a:extLst>
              <a:ext uri="{FF2B5EF4-FFF2-40B4-BE49-F238E27FC236}">
                <a16:creationId xmlns:a16="http://schemas.microsoft.com/office/drawing/2014/main" id="{D9D83FC8-56B0-492B-8471-13AE2B5EEE0A}"/>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P創英角ｺﾞｼｯｸUB" pitchFamily="50" charset="-128"/>
                <a:ea typeface="HGP創英角ｺﾞｼｯｸUB" pitchFamily="50" charset="-128"/>
              </a:rPr>
              <a:t>3. Approach</a:t>
            </a:r>
            <a:endParaRPr lang="ja-JP" altLang="en-US" sz="2800" dirty="0">
              <a:solidFill>
                <a:srgbClr val="FFFFFF"/>
              </a:solidFill>
              <a:latin typeface="HGP創英角ｺﾞｼｯｸUB" pitchFamily="50" charset="-128"/>
              <a:ea typeface="HGP創英角ｺﾞｼｯｸUB" pitchFamily="50" charset="-128"/>
            </a:endParaRPr>
          </a:p>
        </p:txBody>
      </p:sp>
      <p:sp>
        <p:nvSpPr>
          <p:cNvPr id="60" name="AutoShape 42">
            <a:extLst>
              <a:ext uri="{FF2B5EF4-FFF2-40B4-BE49-F238E27FC236}">
                <a16:creationId xmlns:a16="http://schemas.microsoft.com/office/drawing/2014/main" id="{40A9D6AF-3933-4D3A-B60F-03C64A949F5B}"/>
              </a:ext>
            </a:extLst>
          </p:cNvPr>
          <p:cNvSpPr>
            <a:spLocks noChangeArrowheads="1"/>
          </p:cNvSpPr>
          <p:nvPr/>
        </p:nvSpPr>
        <p:spPr bwMode="auto">
          <a:xfrm flipV="1">
            <a:off x="7041232" y="2729862"/>
            <a:ext cx="1064648" cy="213985"/>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00">
              <a:solidFill>
                <a:schemeClr val="bg1"/>
              </a:solidFill>
              <a:latin typeface="HGP創英角ｺﾞｼｯｸUB" pitchFamily="50" charset="-128"/>
              <a:ea typeface="HGP創英角ｺﾞｼｯｸUB" pitchFamily="50" charset="-128"/>
            </a:endParaRPr>
          </a:p>
        </p:txBody>
      </p:sp>
      <p:sp>
        <p:nvSpPr>
          <p:cNvPr id="62" name="Rectangle 61">
            <a:extLst>
              <a:ext uri="{FF2B5EF4-FFF2-40B4-BE49-F238E27FC236}">
                <a16:creationId xmlns:a16="http://schemas.microsoft.com/office/drawing/2014/main" id="{DC1F9793-52FA-4AE3-B603-344456E7D09B}"/>
              </a:ext>
            </a:extLst>
          </p:cNvPr>
          <p:cNvSpPr>
            <a:spLocks noChangeArrowheads="1"/>
          </p:cNvSpPr>
          <p:nvPr/>
        </p:nvSpPr>
        <p:spPr bwMode="auto">
          <a:xfrm>
            <a:off x="5563103" y="2335172"/>
            <a:ext cx="4211608" cy="354981"/>
          </a:xfrm>
          <a:prstGeom prst="rect">
            <a:avLst/>
          </a:prstGeom>
          <a:gradFill rotWithShape="1">
            <a:gsLst>
              <a:gs pos="0">
                <a:srgbClr val="FFFF99"/>
              </a:gs>
              <a:gs pos="50000">
                <a:srgbClr val="FFFFFF"/>
              </a:gs>
              <a:gs pos="100000">
                <a:srgbClr val="FFFF99"/>
              </a:gs>
            </a:gsLst>
            <a:lin ang="2700000" scaled="1"/>
          </a:gradFill>
          <a:ln w="12700">
            <a:solidFill>
              <a:srgbClr val="000000"/>
            </a:solidFill>
            <a:miter lim="800000"/>
            <a:headEnd/>
            <a:tailEnd/>
          </a:ln>
          <a:effectLst/>
          <a:extLst/>
        </p:spPr>
        <p:txBody>
          <a:bodyPr wrap="none" anchor="t"/>
          <a:lstStyle/>
          <a:p>
            <a:pPr algn="ctr" fontAlgn="auto">
              <a:spcBef>
                <a:spcPts val="0"/>
              </a:spcBef>
              <a:spcAft>
                <a:spcPts val="0"/>
              </a:spcAft>
              <a:defRPr/>
            </a:pP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To Get more Profit for PSNV</a:t>
            </a:r>
          </a:p>
        </p:txBody>
      </p:sp>
      <p:sp>
        <p:nvSpPr>
          <p:cNvPr id="11" name="角丸四角形 20">
            <a:extLst>
              <a:ext uri="{FF2B5EF4-FFF2-40B4-BE49-F238E27FC236}">
                <a16:creationId xmlns:a16="http://schemas.microsoft.com/office/drawing/2014/main" id="{83D66D14-5220-4456-864E-9E5F027C460B}"/>
              </a:ext>
            </a:extLst>
          </p:cNvPr>
          <p:cNvSpPr/>
          <p:nvPr/>
        </p:nvSpPr>
        <p:spPr bwMode="auto">
          <a:xfrm>
            <a:off x="5529064" y="2982348"/>
            <a:ext cx="4211609" cy="1762046"/>
          </a:xfrm>
          <a:prstGeom prst="rect">
            <a:avLst/>
          </a:prstGeom>
          <a:solidFill>
            <a:srgbClr val="FFFF00"/>
          </a:soli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600" i="0" u="sng" strike="noStrike" kern="120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Company Policy:</a:t>
            </a:r>
            <a:endParaRPr kumimoji="0" lang="en-SG" altLang="vi-VN" sz="2400" dirty="0">
              <a:solidFill>
                <a:prstClr val="black"/>
              </a:solidFill>
              <a:latin typeface="HGPSoeiKakugothicUB" panose="020B0900000000000000" pitchFamily="34" charset="-128"/>
              <a:ea typeface="HGPSoeiKakugothicUB" panose="020B0900000000000000" pitchFamily="34" charset="-128"/>
              <a:cs typeface="Arial" pitchFamily="34" charset="0"/>
            </a:endParaRPr>
          </a:p>
          <a:p>
            <a:pPr marL="285750" lvl="1" indent="-285750" fontAlgn="auto">
              <a:lnSpc>
                <a:spcPct val="150000"/>
              </a:lnSpc>
              <a:spcBef>
                <a:spcPts val="0"/>
              </a:spcBef>
              <a:spcAft>
                <a:spcPts val="0"/>
              </a:spcAft>
              <a:buClr>
                <a:srgbClr val="0000FF"/>
              </a:buClr>
              <a:buFont typeface="Wingdings" panose="05000000000000000000" pitchFamily="2" charset="2"/>
              <a:buChar char="Ø"/>
            </a:pPr>
            <a:r>
              <a:rPr kumimoji="0" lang="en-US" altLang="ja-JP" sz="1600" i="0" u="none" strike="noStrike" kern="1200" cap="none" spc="0" normalizeH="0" baseline="0" noProof="0" dirty="0">
                <a:ln>
                  <a:noFill/>
                </a:ln>
                <a:solidFill>
                  <a:sysClr val="windowText" lastClr="000000"/>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 </a:t>
            </a: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Produce more </a:t>
            </a:r>
            <a:r>
              <a:rPr kumimoji="0" lang="en-SG"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new products</a:t>
            </a:r>
          </a:p>
          <a:p>
            <a:pPr marL="285750" lvl="1" indent="-285750" fontAlgn="auto">
              <a:spcBef>
                <a:spcPts val="0"/>
              </a:spcBef>
              <a:spcAft>
                <a:spcPts val="0"/>
              </a:spcAft>
              <a:buClr>
                <a:srgbClr val="0000FF"/>
              </a:buClr>
              <a:buFont typeface="Wingdings" panose="05000000000000000000" pitchFamily="2" charset="2"/>
              <a:buChar char="Ø"/>
            </a:pP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 Develop current business into </a:t>
            </a:r>
            <a:r>
              <a:rPr kumimoji="0" lang="en-SG"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automation</a:t>
            </a:r>
            <a:endParaRPr lang="en-US" altLang="ja-JP" sz="1600" dirty="0">
              <a:solidFill>
                <a:srgbClr val="0000FF"/>
              </a:solidFill>
              <a:latin typeface="HGPSoeiKakugothicUB" panose="020B0900000000000000" pitchFamily="34" charset="-128"/>
              <a:ea typeface="HGPSoeiKakugothicUB" panose="020B0900000000000000" pitchFamily="34" charset="-128"/>
            </a:endParaRPr>
          </a:p>
          <a:p>
            <a:pPr marL="285750" lvl="1" indent="-285750" fontAlgn="auto">
              <a:lnSpc>
                <a:spcPct val="150000"/>
              </a:lnSpc>
              <a:spcBef>
                <a:spcPts val="0"/>
              </a:spcBef>
              <a:spcAft>
                <a:spcPts val="0"/>
              </a:spcAft>
              <a:buClr>
                <a:srgbClr val="0000FF"/>
              </a:buClr>
              <a:buFont typeface="Wingdings" panose="05000000000000000000" pitchFamily="2" charset="2"/>
              <a:buChar char="Ø"/>
            </a:pPr>
            <a:r>
              <a:rPr kumimoji="0" lang="en-SG" altLang="vi-VN" sz="1600" dirty="0">
                <a:solidFill>
                  <a:schemeClr val="tx1"/>
                </a:solidFill>
                <a:latin typeface="HGPSoeiKakugothicUB" panose="020B0900000000000000" pitchFamily="34" charset="-128"/>
                <a:ea typeface="HGPSoeiKakugothicUB" panose="020B0900000000000000" pitchFamily="34" charset="-128"/>
                <a:cs typeface="Arial" pitchFamily="34" charset="0"/>
              </a:rPr>
              <a:t> Realize </a:t>
            </a:r>
            <a:r>
              <a:rPr kumimoji="0" lang="en-SG"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Smart Factory </a:t>
            </a: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by automation </a:t>
            </a:r>
            <a:r>
              <a:rPr kumimoji="0" lang="en-SG"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AI/IOT </a:t>
            </a: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&amp; reduce fix costs</a:t>
            </a:r>
          </a:p>
        </p:txBody>
      </p:sp>
      <p:sp>
        <p:nvSpPr>
          <p:cNvPr id="12" name="角丸四角形 20">
            <a:extLst>
              <a:ext uri="{FF2B5EF4-FFF2-40B4-BE49-F238E27FC236}">
                <a16:creationId xmlns:a16="http://schemas.microsoft.com/office/drawing/2014/main" id="{D78B0E4A-306F-4C17-9631-E48DF52ECB21}"/>
              </a:ext>
            </a:extLst>
          </p:cNvPr>
          <p:cNvSpPr/>
          <p:nvPr/>
        </p:nvSpPr>
        <p:spPr bwMode="auto">
          <a:xfrm>
            <a:off x="5529065" y="940065"/>
            <a:ext cx="4211608" cy="1087489"/>
          </a:xfrm>
          <a:prstGeom prst="rect">
            <a:avLst/>
          </a:prstGeom>
          <a:gradFill flip="none" rotWithShape="1">
            <a:gsLst>
              <a:gs pos="0">
                <a:srgbClr val="FFD85B">
                  <a:tint val="66000"/>
                  <a:satMod val="160000"/>
                </a:srgbClr>
              </a:gs>
              <a:gs pos="50000">
                <a:srgbClr val="FFD85B">
                  <a:tint val="44500"/>
                  <a:satMod val="160000"/>
                </a:srgbClr>
              </a:gs>
              <a:gs pos="100000">
                <a:srgbClr val="FFD85B">
                  <a:tint val="23500"/>
                  <a:satMod val="160000"/>
                </a:srgbClr>
              </a:gs>
            </a:gsLst>
            <a:lin ang="2700000" scaled="1"/>
            <a:tileRect/>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ja-JP" sz="1600" i="0" u="sng"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rPr>
              <a:t>Problem:</a:t>
            </a:r>
            <a:endParaRPr kumimoji="0" lang="en-SG" altLang="vi-VN" sz="2400" dirty="0">
              <a:solidFill>
                <a:prstClr val="black"/>
              </a:solidFill>
              <a:latin typeface="HGPSoeiKakugothicUB" panose="020B0900000000000000" pitchFamily="34" charset="-128"/>
              <a:ea typeface="HGPSoeiKakugothicUB" panose="020B0900000000000000" pitchFamily="34" charset="-128"/>
              <a:cs typeface="Arial" pitchFamily="34" charset="0"/>
            </a:endParaRPr>
          </a:p>
          <a:p>
            <a:pPr marL="285750" lvl="1" indent="-285750" fontAlgn="auto">
              <a:spcBef>
                <a:spcPts val="0"/>
              </a:spcBef>
              <a:spcAft>
                <a:spcPts val="0"/>
              </a:spcAft>
              <a:buClr>
                <a:srgbClr val="E40059"/>
              </a:buClr>
              <a:buFont typeface="Wingdings" panose="05000000000000000000" pitchFamily="2" charset="2"/>
              <a:buChar char="v"/>
            </a:pPr>
            <a:r>
              <a:rPr kumimoji="0" lang="en-US" altLang="ja-JP" sz="1600" i="0" u="none"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rPr>
              <a:t> </a:t>
            </a: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Sales amount is </a:t>
            </a:r>
            <a:r>
              <a:rPr kumimoji="0" lang="en-SG" altLang="vi-VN" sz="1600" dirty="0">
                <a:solidFill>
                  <a:srgbClr val="FF0000"/>
                </a:solidFill>
                <a:latin typeface="HGPSoeiKakugothicUB" panose="020B0900000000000000" pitchFamily="34" charset="-128"/>
                <a:ea typeface="HGPSoeiKakugothicUB" panose="020B0900000000000000" pitchFamily="34" charset="-128"/>
                <a:cs typeface="Arial" pitchFamily="34" charset="0"/>
              </a:rPr>
              <a:t>not increase</a:t>
            </a:r>
          </a:p>
          <a:p>
            <a:pPr marL="285750" lvl="1" indent="-285750" fontAlgn="auto">
              <a:lnSpc>
                <a:spcPct val="150000"/>
              </a:lnSpc>
              <a:spcBef>
                <a:spcPts val="0"/>
              </a:spcBef>
              <a:spcAft>
                <a:spcPts val="0"/>
              </a:spcAft>
              <a:buClr>
                <a:srgbClr val="E40059"/>
              </a:buClr>
              <a:buFont typeface="Wingdings" panose="05000000000000000000" pitchFamily="2" charset="2"/>
              <a:buChar char="v"/>
            </a:pPr>
            <a:r>
              <a:rPr kumimoji="0" lang="en-SG"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 </a:t>
            </a:r>
            <a:r>
              <a:rPr kumimoji="0" lang="en-US"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Some product are discontinued &amp; reduce</a:t>
            </a:r>
            <a:endParaRPr lang="en-US" altLang="ja-JP" sz="1600" dirty="0">
              <a:solidFill>
                <a:sysClr val="windowText" lastClr="000000"/>
              </a:solidFill>
              <a:latin typeface="HGPSoeiKakugothicUB" panose="020B0900000000000000" pitchFamily="34" charset="-128"/>
              <a:ea typeface="HGPSoeiKakugothicUB" panose="020B0900000000000000" pitchFamily="34" charset="-128"/>
            </a:endParaRPr>
          </a:p>
          <a:p>
            <a:pPr marL="0" lvl="1" fontAlgn="auto">
              <a:spcBef>
                <a:spcPts val="0"/>
              </a:spcBef>
              <a:spcAft>
                <a:spcPts val="0"/>
              </a:spcAft>
              <a:buClr>
                <a:srgbClr val="E40059"/>
              </a:buClr>
            </a:pPr>
            <a:endParaRPr kumimoji="0" lang="ja-JP" altLang="en-US" sz="1600" i="0" u="none"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
        <p:nvSpPr>
          <p:cNvPr id="13" name="AutoShape 42">
            <a:extLst>
              <a:ext uri="{FF2B5EF4-FFF2-40B4-BE49-F238E27FC236}">
                <a16:creationId xmlns:a16="http://schemas.microsoft.com/office/drawing/2014/main" id="{E65DC3C9-DE80-40B6-96A6-C33D385E3235}"/>
              </a:ext>
            </a:extLst>
          </p:cNvPr>
          <p:cNvSpPr>
            <a:spLocks noChangeArrowheads="1"/>
          </p:cNvSpPr>
          <p:nvPr/>
        </p:nvSpPr>
        <p:spPr bwMode="auto">
          <a:xfrm flipV="1">
            <a:off x="7041232" y="2089467"/>
            <a:ext cx="1064648" cy="213985"/>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00">
              <a:solidFill>
                <a:schemeClr val="bg1"/>
              </a:solidFill>
              <a:latin typeface="HGP創英角ｺﾞｼｯｸUB" pitchFamily="50" charset="-128"/>
              <a:ea typeface="HGP創英角ｺﾞｼｯｸUB" pitchFamily="50" charset="-128"/>
            </a:endParaRPr>
          </a:p>
        </p:txBody>
      </p:sp>
      <p:sp>
        <p:nvSpPr>
          <p:cNvPr id="14" name="AutoShape 42">
            <a:extLst>
              <a:ext uri="{FF2B5EF4-FFF2-40B4-BE49-F238E27FC236}">
                <a16:creationId xmlns:a16="http://schemas.microsoft.com/office/drawing/2014/main" id="{31DACFB1-3E3F-494E-B4EA-6CDA0580B7BF}"/>
              </a:ext>
            </a:extLst>
          </p:cNvPr>
          <p:cNvSpPr>
            <a:spLocks noChangeArrowheads="1"/>
          </p:cNvSpPr>
          <p:nvPr/>
        </p:nvSpPr>
        <p:spPr bwMode="auto">
          <a:xfrm flipV="1">
            <a:off x="4304928" y="4916320"/>
            <a:ext cx="1460031" cy="255907"/>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15" name="Rectangle 18">
            <a:extLst>
              <a:ext uri="{FF2B5EF4-FFF2-40B4-BE49-F238E27FC236}">
                <a16:creationId xmlns:a16="http://schemas.microsoft.com/office/drawing/2014/main" id="{F2BEF970-45AC-4BF4-8A21-95BF6C76C3CF}"/>
              </a:ext>
            </a:extLst>
          </p:cNvPr>
          <p:cNvSpPr/>
          <p:nvPr/>
        </p:nvSpPr>
        <p:spPr bwMode="auto">
          <a:xfrm>
            <a:off x="28875" y="591499"/>
            <a:ext cx="9759921" cy="4277661"/>
          </a:xfrm>
          <a:prstGeom prst="rect">
            <a:avLst/>
          </a:prstGeom>
          <a:noFill/>
          <a:ln w="19050" cap="flat" cmpd="sng" algn="ctr">
            <a:solidFill>
              <a:srgbClr val="0033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4000" tIns="46800" rIns="54000" bIns="46800" numCol="1" rtlCol="0" anchor="t" anchorCtr="0" compatLnSpc="1">
            <a:prstTxWarp prst="textNoShape">
              <a:avLst/>
            </a:prstTxWarp>
          </a:bodyPr>
          <a:lstStyle/>
          <a:p>
            <a:pPr marL="171450" indent="-171450" fontAlgn="base">
              <a:spcBef>
                <a:spcPct val="0"/>
              </a:spcBef>
              <a:spcAft>
                <a:spcPct val="0"/>
              </a:spcAft>
              <a:buFont typeface="Wingdings" panose="05000000000000000000" pitchFamily="2" charset="2"/>
              <a:buChar char="q"/>
              <a:defRPr/>
            </a:pPr>
            <a:r>
              <a:rPr lang="en-US" altLang="ja-JP" sz="1600" b="1" u="sng" dirty="0">
                <a:solidFill>
                  <a:srgbClr val="000000"/>
                </a:solidFill>
                <a:latin typeface="HGPSoeiKakugothicUB" panose="020B0900000000000000" pitchFamily="34" charset="-128"/>
                <a:ea typeface="HGPSoeiKakugothicUB" panose="020B0900000000000000" pitchFamily="34" charset="-128"/>
                <a:cs typeface="Arial" panose="020B0604020202020204" pitchFamily="34" charset="0"/>
                <a:sym typeface="Wingdings 2" pitchFamily="18" charset="2"/>
              </a:rPr>
              <a:t>PSNV Situation</a:t>
            </a:r>
            <a:endParaRPr lang="en-US" b="1" u="sng" dirty="0">
              <a:solidFill>
                <a:srgbClr val="000000"/>
              </a:solidFill>
              <a:latin typeface="HGPSoeiKakugothicUB" panose="020B0900000000000000" pitchFamily="34" charset="-128"/>
              <a:ea typeface="HGPSoeiKakugothicUB" panose="020B0900000000000000" pitchFamily="34" charset="-128"/>
              <a:cs typeface="Meiryo" panose="020B0604030504040204" pitchFamily="34" charset="-128"/>
            </a:endParaRPr>
          </a:p>
        </p:txBody>
      </p:sp>
      <p:sp>
        <p:nvSpPr>
          <p:cNvPr id="20" name="角丸四角形 20">
            <a:extLst>
              <a:ext uri="{FF2B5EF4-FFF2-40B4-BE49-F238E27FC236}">
                <a16:creationId xmlns:a16="http://schemas.microsoft.com/office/drawing/2014/main" id="{4C906121-CE76-4A4D-A24E-AD6DEFA220BA}"/>
              </a:ext>
            </a:extLst>
          </p:cNvPr>
          <p:cNvSpPr/>
          <p:nvPr/>
        </p:nvSpPr>
        <p:spPr bwMode="auto">
          <a:xfrm>
            <a:off x="28875" y="5220136"/>
            <a:ext cx="9759921" cy="1600555"/>
          </a:xfrm>
          <a:prstGeom prst="rect">
            <a:avLst/>
          </a:prstGeom>
          <a:solidFill>
            <a:srgbClr val="CCFFCC"/>
          </a:soli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nSpc>
                <a:spcPct val="150000"/>
              </a:lnSpc>
            </a:pPr>
            <a:r>
              <a:rPr kumimoji="0" lang="en-US" altLang="ja-JP" sz="1600" u="sng" dirty="0">
                <a:solidFill>
                  <a:sysClr val="windowText" lastClr="000000"/>
                </a:solidFill>
                <a:latin typeface="HGPSoeiKakugothicUB" panose="020B0900000000000000" pitchFamily="34" charset="-128"/>
                <a:ea typeface="HGPSoeiKakugothicUB" panose="020B0900000000000000" pitchFamily="34" charset="-128"/>
                <a:cs typeface="Meiryo UI" panose="020B0604030504040204" pitchFamily="50" charset="-128"/>
              </a:rPr>
              <a:t>To achieve Company Policy:</a:t>
            </a:r>
            <a:endParaRPr kumimoji="0" lang="en-SG" altLang="vi-VN" sz="1600" u="sng" dirty="0">
              <a:solidFill>
                <a:sysClr val="windowText" lastClr="000000"/>
              </a:solidFill>
              <a:latin typeface="HGPSoeiKakugothicUB" panose="020B0900000000000000" pitchFamily="34" charset="-128"/>
              <a:ea typeface="HGPSoeiKakugothicUB" panose="020B0900000000000000" pitchFamily="34" charset="-128"/>
              <a:cs typeface="Meiryo UI" panose="020B0604030504040204" pitchFamily="50" charset="-128"/>
            </a:endParaRP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ja-JP" sz="1600" dirty="0">
                <a:solidFill>
                  <a:srgbClr val="0000FF"/>
                </a:solidFill>
                <a:latin typeface="HGPSoeiKakugothicUB" panose="020B0900000000000000" pitchFamily="34" charset="-128"/>
                <a:ea typeface="HGPSoeiKakugothicUB" panose="020B0900000000000000" pitchFamily="34" charset="-128"/>
                <a:cs typeface="Arial" pitchFamily="34" charset="0"/>
              </a:rPr>
              <a:t>All IT Systems </a:t>
            </a:r>
            <a:r>
              <a:rPr kumimoji="0" lang="en-US" altLang="ja-JP" sz="1600" dirty="0">
                <a:solidFill>
                  <a:prstClr val="black"/>
                </a:solidFill>
                <a:latin typeface="HGPSoeiKakugothicUB" panose="020B0900000000000000" pitchFamily="34" charset="-128"/>
                <a:ea typeface="HGPSoeiKakugothicUB" panose="020B0900000000000000" pitchFamily="34" charset="-128"/>
                <a:cs typeface="Arial" pitchFamily="34" charset="0"/>
              </a:rPr>
              <a:t>need to apply </a:t>
            </a:r>
            <a:r>
              <a:rPr kumimoji="0" lang="en-US" altLang="ja-JP" sz="1600" dirty="0">
                <a:solidFill>
                  <a:srgbClr val="0000FF"/>
                </a:solidFill>
                <a:latin typeface="HGPSoeiKakugothicUB" panose="020B0900000000000000" pitchFamily="34" charset="-128"/>
                <a:ea typeface="HGPSoeiKakugothicUB" panose="020B0900000000000000" pitchFamily="34" charset="-128"/>
                <a:cs typeface="Arial" pitchFamily="34" charset="0"/>
              </a:rPr>
              <a:t>for new product on schedule.</a:t>
            </a: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Deeply analyze current process </a:t>
            </a:r>
            <a:r>
              <a:rPr kumimoji="0" lang="en-US"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to develop better systems</a:t>
            </a:r>
          </a:p>
          <a:p>
            <a:pPr marL="285750" lvl="1" indent="-285750" fontAlgn="auto">
              <a:lnSpc>
                <a:spcPct val="150000"/>
              </a:lnSpc>
              <a:spcBef>
                <a:spcPts val="0"/>
              </a:spcBef>
              <a:spcAft>
                <a:spcPts val="0"/>
              </a:spcAft>
              <a:buClr>
                <a:srgbClr val="E40059"/>
              </a:buClr>
              <a:buFont typeface="Wingdings" panose="05000000000000000000" pitchFamily="2" charset="2"/>
              <a:buChar char="Ø"/>
            </a:pPr>
            <a:r>
              <a:rPr kumimoji="0" lang="en-US"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Study more </a:t>
            </a:r>
            <a:r>
              <a:rPr kumimoji="0" lang="en-US"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new technology </a:t>
            </a:r>
            <a:r>
              <a:rPr kumimoji="0" lang="en-US" altLang="vi-VN" sz="1600" dirty="0">
                <a:solidFill>
                  <a:prstClr val="black"/>
                </a:solidFill>
                <a:latin typeface="HGPSoeiKakugothicUB" panose="020B0900000000000000" pitchFamily="34" charset="-128"/>
                <a:ea typeface="HGPSoeiKakugothicUB" panose="020B0900000000000000" pitchFamily="34" charset="-128"/>
                <a:cs typeface="Arial" pitchFamily="34" charset="0"/>
              </a:rPr>
              <a:t>to deploy </a:t>
            </a:r>
            <a:r>
              <a:rPr kumimoji="0" lang="en-US" altLang="vi-VN" sz="1600" dirty="0">
                <a:solidFill>
                  <a:srgbClr val="0000FF"/>
                </a:solidFill>
                <a:latin typeface="HGPSoeiKakugothicUB" panose="020B0900000000000000" pitchFamily="34" charset="-128"/>
                <a:ea typeface="HGPSoeiKakugothicUB" panose="020B0900000000000000" pitchFamily="34" charset="-128"/>
                <a:cs typeface="Arial" pitchFamily="34" charset="0"/>
              </a:rPr>
              <a:t>more intelligent systems</a:t>
            </a:r>
            <a:endParaRPr kumimoji="0" lang="en-US" altLang="ja-JP" sz="1600" dirty="0">
              <a:solidFill>
                <a:srgbClr val="0000FF"/>
              </a:solidFill>
              <a:latin typeface="HGPSoeiKakugothicUB" panose="020B0900000000000000" pitchFamily="34" charset="-128"/>
              <a:ea typeface="HGPSoeiKakugothicUB" panose="020B0900000000000000" pitchFamily="34" charset="-128"/>
              <a:cs typeface="Arial" pitchFamily="34" charset="0"/>
            </a:endParaRPr>
          </a:p>
        </p:txBody>
      </p:sp>
      <p:pic>
        <p:nvPicPr>
          <p:cNvPr id="2" name="Picture 1">
            <a:extLst>
              <a:ext uri="{FF2B5EF4-FFF2-40B4-BE49-F238E27FC236}">
                <a16:creationId xmlns:a16="http://schemas.microsoft.com/office/drawing/2014/main" id="{12699124-AD81-455C-9E22-63BC81B0C297}"/>
              </a:ext>
            </a:extLst>
          </p:cNvPr>
          <p:cNvPicPr>
            <a:picLocks noChangeAspect="1"/>
          </p:cNvPicPr>
          <p:nvPr/>
        </p:nvPicPr>
        <p:blipFill>
          <a:blip r:embed="rId3"/>
          <a:stretch>
            <a:fillRect/>
          </a:stretch>
        </p:blipFill>
        <p:spPr>
          <a:xfrm>
            <a:off x="117204" y="940066"/>
            <a:ext cx="5374176" cy="3804328"/>
          </a:xfrm>
          <a:prstGeom prst="rect">
            <a:avLst/>
          </a:prstGeom>
          <a:ln>
            <a:solidFill>
              <a:schemeClr val="tx1"/>
            </a:solidFill>
          </a:ln>
        </p:spPr>
      </p:pic>
      <p:sp>
        <p:nvSpPr>
          <p:cNvPr id="16" name="正方形/長方形 16">
            <a:extLst>
              <a:ext uri="{FF2B5EF4-FFF2-40B4-BE49-F238E27FC236}">
                <a16:creationId xmlns:a16="http://schemas.microsoft.com/office/drawing/2014/main" id="{948B6463-CC41-4DF3-86DF-10D41FDE3055}"/>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03</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114225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6183A0-E225-4788-BE62-C9C4FCD6E582}"/>
              </a:ext>
            </a:extLst>
          </p:cNvPr>
          <p:cNvPicPr>
            <a:picLocks noChangeAspect="1"/>
          </p:cNvPicPr>
          <p:nvPr/>
        </p:nvPicPr>
        <p:blipFill>
          <a:blip r:embed="rId3"/>
          <a:stretch>
            <a:fillRect/>
          </a:stretch>
        </p:blipFill>
        <p:spPr>
          <a:xfrm>
            <a:off x="68922" y="1264448"/>
            <a:ext cx="9738732" cy="3343513"/>
          </a:xfrm>
          <a:prstGeom prst="rect">
            <a:avLst/>
          </a:prstGeom>
          <a:ln>
            <a:solidFill>
              <a:schemeClr val="tx1"/>
            </a:solidFill>
          </a:ln>
        </p:spPr>
      </p:pic>
      <p:sp>
        <p:nvSpPr>
          <p:cNvPr id="131" name="Rectangle 130">
            <a:extLst>
              <a:ext uri="{FF2B5EF4-FFF2-40B4-BE49-F238E27FC236}">
                <a16:creationId xmlns:a16="http://schemas.microsoft.com/office/drawing/2014/main" id="{425DF1ED-CA50-4D4B-8D60-70B54056BA66}"/>
              </a:ext>
            </a:extLst>
          </p:cNvPr>
          <p:cNvSpPr>
            <a:spLocks noChangeArrowheads="1"/>
          </p:cNvSpPr>
          <p:nvPr/>
        </p:nvSpPr>
        <p:spPr bwMode="auto">
          <a:xfrm>
            <a:off x="4344393" y="4657056"/>
            <a:ext cx="1895663" cy="2167110"/>
          </a:xfrm>
          <a:prstGeom prst="rect">
            <a:avLst/>
          </a:prstGeom>
          <a:gradFill rotWithShape="1">
            <a:gsLst>
              <a:gs pos="0">
                <a:srgbClr val="FFFF99"/>
              </a:gs>
              <a:gs pos="50000">
                <a:srgbClr val="FFFFFF"/>
              </a:gs>
              <a:gs pos="100000">
                <a:srgbClr val="FFFF99"/>
              </a:gs>
            </a:gsLst>
            <a:lin ang="2700000" scaled="1"/>
          </a:gradFill>
          <a:ln w="12700">
            <a:solidFill>
              <a:srgbClr val="000000"/>
            </a:solidFill>
            <a:miter lim="800000"/>
            <a:headEnd/>
            <a:tailEnd/>
          </a:ln>
          <a:effectLst/>
          <a:extLst/>
        </p:spPr>
        <p:txBody>
          <a:bodyPr wrap="none" anchor="ctr"/>
          <a:lstStyle/>
          <a:p>
            <a:pPr fontAlgn="auto">
              <a:spcBef>
                <a:spcPts val="0"/>
              </a:spcBef>
              <a:spcAft>
                <a:spcPts val="0"/>
              </a:spcAft>
              <a:defRPr/>
            </a:pPr>
            <a:endParaRPr kumimoji="0" lang="en-SG" altLang="vi-VN" sz="2000" dirty="0">
              <a:solidFill>
                <a:prstClr val="black"/>
              </a:solidFill>
              <a:latin typeface="Arial" panose="020B0604020202020204" pitchFamily="34" charset="0"/>
              <a:ea typeface="+mn-ea"/>
              <a:cs typeface="Arial" pitchFamily="34" charset="0"/>
            </a:endParaRPr>
          </a:p>
        </p:txBody>
      </p:sp>
      <p:sp>
        <p:nvSpPr>
          <p:cNvPr id="71" name="Rectangle 70">
            <a:extLst>
              <a:ext uri="{FF2B5EF4-FFF2-40B4-BE49-F238E27FC236}">
                <a16:creationId xmlns:a16="http://schemas.microsoft.com/office/drawing/2014/main" id="{4F7F08C9-F1BE-477D-A8C0-BA491BE749DF}"/>
              </a:ext>
            </a:extLst>
          </p:cNvPr>
          <p:cNvSpPr>
            <a:spLocks noChangeArrowheads="1"/>
          </p:cNvSpPr>
          <p:nvPr/>
        </p:nvSpPr>
        <p:spPr bwMode="auto">
          <a:xfrm>
            <a:off x="6273949" y="4660479"/>
            <a:ext cx="3546010" cy="2167110"/>
          </a:xfrm>
          <a:prstGeom prst="rect">
            <a:avLst/>
          </a:prstGeom>
          <a:gradFill rotWithShape="1">
            <a:gsLst>
              <a:gs pos="0">
                <a:srgbClr val="FFFF99"/>
              </a:gs>
              <a:gs pos="50000">
                <a:srgbClr val="FFFFFF"/>
              </a:gs>
              <a:gs pos="100000">
                <a:srgbClr val="FFFF99"/>
              </a:gs>
            </a:gsLst>
            <a:lin ang="2700000" scaled="1"/>
          </a:gradFill>
          <a:ln w="12700">
            <a:solidFill>
              <a:srgbClr val="000000"/>
            </a:solidFill>
            <a:miter lim="800000"/>
            <a:headEnd/>
            <a:tailEnd/>
          </a:ln>
          <a:effectLst/>
          <a:extLst/>
        </p:spPr>
        <p:txBody>
          <a:bodyPr wrap="none" anchor="ctr"/>
          <a:lstStyle/>
          <a:p>
            <a:pPr fontAlgn="auto">
              <a:spcBef>
                <a:spcPts val="0"/>
              </a:spcBef>
              <a:spcAft>
                <a:spcPts val="0"/>
              </a:spcAft>
              <a:defRPr/>
            </a:pPr>
            <a:endParaRPr kumimoji="0" lang="en-SG" altLang="vi-VN" sz="2000" dirty="0">
              <a:solidFill>
                <a:prstClr val="black"/>
              </a:solidFill>
              <a:latin typeface="Arial" panose="020B0604020202020204" pitchFamily="34" charset="0"/>
              <a:ea typeface="+mn-ea"/>
              <a:cs typeface="Arial" pitchFamily="34" charset="0"/>
            </a:endParaRPr>
          </a:p>
        </p:txBody>
      </p:sp>
      <p:sp>
        <p:nvSpPr>
          <p:cNvPr id="177" name="Text Box 52">
            <a:extLst>
              <a:ext uri="{FF2B5EF4-FFF2-40B4-BE49-F238E27FC236}">
                <a16:creationId xmlns:a16="http://schemas.microsoft.com/office/drawing/2014/main" id="{D9D83FC8-56B0-492B-8471-13AE2B5EEE0A}"/>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SSoeiKakugothicUB" panose="020B0900000000000000" pitchFamily="34" charset="-128"/>
                <a:ea typeface="HGSSoeiKakugothicUB" panose="020B0900000000000000" pitchFamily="34" charset="-128"/>
              </a:rPr>
              <a:t>3. Factory IT Systems Issue Overview</a:t>
            </a:r>
            <a:endParaRPr lang="ja-JP" altLang="en-US" sz="2800" dirty="0">
              <a:solidFill>
                <a:srgbClr val="FFFFFF"/>
              </a:solidFill>
              <a:latin typeface="HGSSoeiKakugothicUB" panose="020B0900000000000000" pitchFamily="34" charset="-128"/>
              <a:ea typeface="HGSSoeiKakugothicUB" panose="020B0900000000000000" pitchFamily="34" charset="-128"/>
            </a:endParaRPr>
          </a:p>
        </p:txBody>
      </p:sp>
      <p:sp>
        <p:nvSpPr>
          <p:cNvPr id="64" name="テキスト ボックス 43">
            <a:extLst>
              <a:ext uri="{FF2B5EF4-FFF2-40B4-BE49-F238E27FC236}">
                <a16:creationId xmlns:a16="http://schemas.microsoft.com/office/drawing/2014/main" id="{E313650D-9B78-4C71-BAEB-FA3983448DCA}"/>
              </a:ext>
            </a:extLst>
          </p:cNvPr>
          <p:cNvSpPr txBox="1"/>
          <p:nvPr/>
        </p:nvSpPr>
        <p:spPr>
          <a:xfrm>
            <a:off x="69731" y="559190"/>
            <a:ext cx="9738732" cy="646331"/>
          </a:xfrm>
          <a:prstGeom prst="rect">
            <a:avLst/>
          </a:prstGeom>
          <a:noFill/>
          <a:ln w="28575">
            <a:solidFill>
              <a:schemeClr val="bg1">
                <a:lumMod val="50000"/>
              </a:schemeClr>
            </a:solidFill>
          </a:ln>
        </p:spPr>
        <p:txBody>
          <a:bodyPr wrap="square" rtlCol="0">
            <a:spAutoFit/>
          </a:bodyPr>
          <a:lstStyle/>
          <a:p>
            <a:pPr marL="285750" indent="-285750">
              <a:buFont typeface="Wingdings" panose="05000000000000000000" pitchFamily="2" charset="2"/>
              <a:buChar char="Ø"/>
            </a:pPr>
            <a:r>
              <a:rPr lang="en-US" altLang="ja-JP" dirty="0">
                <a:solidFill>
                  <a:srgbClr val="FF0000"/>
                </a:solidFill>
                <a:latin typeface="HGSSoeiKakugothicUB" panose="020B0900000000000000" pitchFamily="34" charset="-128"/>
                <a:ea typeface="HGSSoeiKakugothicUB" panose="020B0900000000000000" pitchFamily="34" charset="-128"/>
              </a:rPr>
              <a:t>IT</a:t>
            </a:r>
            <a:r>
              <a:rPr lang="en-US" altLang="ja-JP" dirty="0">
                <a:latin typeface="HGSSoeiKakugothicUB" panose="020B0900000000000000" pitchFamily="34" charset="-128"/>
                <a:ea typeface="HGSSoeiKakugothicUB" panose="020B0900000000000000" pitchFamily="34" charset="-128"/>
              </a:rPr>
              <a:t> </a:t>
            </a:r>
            <a:r>
              <a:rPr lang="en-US" altLang="ja-JP" dirty="0">
                <a:solidFill>
                  <a:srgbClr val="FF0000"/>
                </a:solidFill>
                <a:latin typeface="HGSSoeiKakugothicUB" panose="020B0900000000000000" pitchFamily="34" charset="-128"/>
                <a:ea typeface="HGSSoeiKakugothicUB" panose="020B0900000000000000" pitchFamily="34" charset="-128"/>
              </a:rPr>
              <a:t>Systems are not ready </a:t>
            </a:r>
            <a:r>
              <a:rPr lang="en-US" altLang="ja-JP" dirty="0">
                <a:latin typeface="HGSSoeiKakugothicUB" panose="020B0900000000000000" pitchFamily="34" charset="-128"/>
                <a:ea typeface="HGSSoeiKakugothicUB" panose="020B0900000000000000" pitchFamily="34" charset="-128"/>
              </a:rPr>
              <a:t>when new model/category increasing requisition </a:t>
            </a:r>
          </a:p>
          <a:p>
            <a:pPr marL="285750" indent="-285750">
              <a:buFont typeface="Wingdings" panose="05000000000000000000" pitchFamily="2" charset="2"/>
              <a:buChar char="Ø"/>
            </a:pPr>
            <a:r>
              <a:rPr lang="en-US" altLang="ja-JP" dirty="0">
                <a:solidFill>
                  <a:srgbClr val="FF0000"/>
                </a:solidFill>
                <a:latin typeface="HGSSoeiKakugothicUB" panose="020B0900000000000000" pitchFamily="34" charset="-128"/>
                <a:ea typeface="HGSSoeiKakugothicUB" panose="020B0900000000000000" pitchFamily="34" charset="-128"/>
              </a:rPr>
              <a:t>Quality Issue </a:t>
            </a:r>
            <a:r>
              <a:rPr lang="en-US" altLang="ja-JP" dirty="0">
                <a:latin typeface="HGSSoeiKakugothicUB" panose="020B0900000000000000" pitchFamily="34" charset="-128"/>
                <a:ea typeface="HGSSoeiKakugothicUB" panose="020B0900000000000000" pitchFamily="34" charset="-128"/>
              </a:rPr>
              <a:t>is still happening frequently in the factory</a:t>
            </a:r>
            <a:r>
              <a:rPr lang="ja-JP" altLang="en-US" dirty="0">
                <a:latin typeface="+mj-ea"/>
                <a:ea typeface="+mj-ea"/>
              </a:rPr>
              <a:t>　　　　</a:t>
            </a:r>
            <a:endParaRPr lang="en-US" altLang="ja-JP" dirty="0">
              <a:solidFill>
                <a:srgbClr val="FF0000"/>
              </a:solidFill>
              <a:latin typeface="+mj-ea"/>
              <a:ea typeface="+mj-ea"/>
            </a:endParaRPr>
          </a:p>
        </p:txBody>
      </p:sp>
      <p:sp>
        <p:nvSpPr>
          <p:cNvPr id="67" name="Rectangle 66">
            <a:extLst>
              <a:ext uri="{FF2B5EF4-FFF2-40B4-BE49-F238E27FC236}">
                <a16:creationId xmlns:a16="http://schemas.microsoft.com/office/drawing/2014/main" id="{47E31D65-F1AC-488C-B9F2-D7D61626CF45}"/>
              </a:ext>
            </a:extLst>
          </p:cNvPr>
          <p:cNvSpPr>
            <a:spLocks noChangeArrowheads="1"/>
          </p:cNvSpPr>
          <p:nvPr/>
        </p:nvSpPr>
        <p:spPr bwMode="auto">
          <a:xfrm>
            <a:off x="59880" y="4657470"/>
            <a:ext cx="4241239" cy="2170119"/>
          </a:xfrm>
          <a:prstGeom prst="rect">
            <a:avLst/>
          </a:prstGeom>
          <a:gradFill rotWithShape="1">
            <a:gsLst>
              <a:gs pos="0">
                <a:srgbClr val="FFFF99"/>
              </a:gs>
              <a:gs pos="50000">
                <a:srgbClr val="FFFFFF"/>
              </a:gs>
              <a:gs pos="100000">
                <a:srgbClr val="FFFF99"/>
              </a:gs>
            </a:gsLst>
            <a:lin ang="2700000" scaled="1"/>
          </a:gradFill>
          <a:ln w="12700">
            <a:solidFill>
              <a:srgbClr val="000000"/>
            </a:solidFill>
            <a:miter lim="800000"/>
            <a:headEnd/>
            <a:tailEnd/>
          </a:ln>
          <a:effectLst/>
          <a:extLst/>
        </p:spPr>
        <p:txBody>
          <a:bodyPr wrap="none" anchor="ctr"/>
          <a:lstStyle/>
          <a:p>
            <a:pPr fontAlgn="auto">
              <a:spcBef>
                <a:spcPts val="0"/>
              </a:spcBef>
              <a:spcAft>
                <a:spcPts val="0"/>
              </a:spcAft>
              <a:defRPr/>
            </a:pPr>
            <a:endParaRPr kumimoji="0" lang="en-SG" altLang="vi-VN" sz="2000" dirty="0">
              <a:solidFill>
                <a:prstClr val="black"/>
              </a:solidFill>
              <a:latin typeface="Arial" panose="020B0604020202020204" pitchFamily="34" charset="0"/>
              <a:ea typeface="+mn-ea"/>
              <a:cs typeface="Arial" pitchFamily="34" charset="0"/>
            </a:endParaRPr>
          </a:p>
        </p:txBody>
      </p:sp>
      <p:sp>
        <p:nvSpPr>
          <p:cNvPr id="70" name="角丸四角形 2">
            <a:extLst>
              <a:ext uri="{FF2B5EF4-FFF2-40B4-BE49-F238E27FC236}">
                <a16:creationId xmlns:a16="http://schemas.microsoft.com/office/drawing/2014/main" id="{4D363079-37BD-4DA5-A189-618F4FBD93DD}"/>
              </a:ext>
            </a:extLst>
          </p:cNvPr>
          <p:cNvSpPr/>
          <p:nvPr/>
        </p:nvSpPr>
        <p:spPr>
          <a:xfrm>
            <a:off x="4348917" y="4668910"/>
            <a:ext cx="778454" cy="26701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latin typeface="HGSSoeiKakugothicUB" panose="020B0900000000000000" pitchFamily="34" charset="-128"/>
                <a:ea typeface="HGSSoeiKakugothicUB" panose="020B0900000000000000" pitchFamily="34" charset="-128"/>
              </a:rPr>
              <a:t>Issue</a:t>
            </a:r>
            <a:r>
              <a:rPr lang="en-US" altLang="ja-JP" sz="1600" b="1" dirty="0">
                <a:latin typeface="HGSSoeiKakugothicUB" panose="020B0900000000000000" pitchFamily="34" charset="-128"/>
                <a:ea typeface="HGSSoeiKakugothicUB" panose="020B0900000000000000" pitchFamily="34" charset="-128"/>
                <a:sym typeface="Wingdings"/>
              </a:rPr>
              <a:t></a:t>
            </a:r>
            <a:endParaRPr kumimoji="1" lang="ja-JP" altLang="en-US" sz="1600" b="1" dirty="0">
              <a:latin typeface="HGSSoeiKakugothicUB" panose="020B0900000000000000" pitchFamily="34" charset="-128"/>
              <a:ea typeface="HGSSoeiKakugothicUB" panose="020B0900000000000000" pitchFamily="34" charset="-128"/>
            </a:endParaRPr>
          </a:p>
        </p:txBody>
      </p:sp>
      <p:graphicFrame>
        <p:nvGraphicFramePr>
          <p:cNvPr id="75" name="Chart 74">
            <a:extLst>
              <a:ext uri="{FF2B5EF4-FFF2-40B4-BE49-F238E27FC236}">
                <a16:creationId xmlns:a16="http://schemas.microsoft.com/office/drawing/2014/main" id="{E38D4B86-3432-4CE5-803C-2EF629529887}"/>
              </a:ext>
            </a:extLst>
          </p:cNvPr>
          <p:cNvGraphicFramePr/>
          <p:nvPr>
            <p:extLst>
              <p:ext uri="{D42A27DB-BD31-4B8C-83A1-F6EECF244321}">
                <p14:modId xmlns:p14="http://schemas.microsoft.com/office/powerpoint/2010/main" val="3227101255"/>
              </p:ext>
            </p:extLst>
          </p:nvPr>
        </p:nvGraphicFramePr>
        <p:xfrm>
          <a:off x="175280" y="4932537"/>
          <a:ext cx="4062868" cy="1841268"/>
        </p:xfrm>
        <a:graphic>
          <a:graphicData uri="http://schemas.openxmlformats.org/drawingml/2006/chart">
            <c:chart xmlns:c="http://schemas.openxmlformats.org/drawingml/2006/chart" xmlns:r="http://schemas.openxmlformats.org/officeDocument/2006/relationships" r:id="rId4"/>
          </a:graphicData>
        </a:graphic>
      </p:graphicFrame>
      <p:sp>
        <p:nvSpPr>
          <p:cNvPr id="80" name="TextBox 79">
            <a:extLst>
              <a:ext uri="{FF2B5EF4-FFF2-40B4-BE49-F238E27FC236}">
                <a16:creationId xmlns:a16="http://schemas.microsoft.com/office/drawing/2014/main" id="{BB7CA52F-1B9F-4203-BDFA-9C9C435DA24B}"/>
              </a:ext>
            </a:extLst>
          </p:cNvPr>
          <p:cNvSpPr txBox="1"/>
          <p:nvPr/>
        </p:nvSpPr>
        <p:spPr>
          <a:xfrm>
            <a:off x="795140" y="4628170"/>
            <a:ext cx="3657477" cy="307777"/>
          </a:xfrm>
          <a:prstGeom prst="rect">
            <a:avLst/>
          </a:prstGeom>
          <a:noFill/>
        </p:spPr>
        <p:txBody>
          <a:bodyPr wrap="square" rtlCol="0">
            <a:spAutoFit/>
          </a:bodyPr>
          <a:lstStyle/>
          <a:p>
            <a:r>
              <a:rPr lang="en-GB" sz="1400" b="1" u="sng" dirty="0">
                <a:latin typeface="HGSSoeiKakugothicUB" panose="020B0900000000000000" pitchFamily="34" charset="-128"/>
                <a:ea typeface="HGSSoeiKakugothicUB" panose="020B0900000000000000" pitchFamily="34" charset="-128"/>
              </a:rPr>
              <a:t>[D]Systems Deployment Lead time (Week)</a:t>
            </a:r>
            <a:endParaRPr lang="en-US" sz="1400" b="1" u="sng" dirty="0">
              <a:latin typeface="HGSSoeiKakugothicUB" panose="020B0900000000000000" pitchFamily="34" charset="-128"/>
              <a:ea typeface="HGSSoeiKakugothicUB" panose="020B0900000000000000" pitchFamily="34" charset="-128"/>
            </a:endParaRPr>
          </a:p>
        </p:txBody>
      </p:sp>
      <p:sp>
        <p:nvSpPr>
          <p:cNvPr id="81" name="Rectangle 80">
            <a:extLst>
              <a:ext uri="{FF2B5EF4-FFF2-40B4-BE49-F238E27FC236}">
                <a16:creationId xmlns:a16="http://schemas.microsoft.com/office/drawing/2014/main" id="{2A6747BD-6A5B-4403-81F8-0DA165546859}"/>
              </a:ext>
            </a:extLst>
          </p:cNvPr>
          <p:cNvSpPr/>
          <p:nvPr/>
        </p:nvSpPr>
        <p:spPr>
          <a:xfrm>
            <a:off x="2512688" y="5107977"/>
            <a:ext cx="555560" cy="168446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63806896-F927-42F1-B531-5F5B84276AA6}"/>
              </a:ext>
            </a:extLst>
          </p:cNvPr>
          <p:cNvGrpSpPr/>
          <p:nvPr/>
        </p:nvGrpSpPr>
        <p:grpSpPr>
          <a:xfrm>
            <a:off x="195940" y="5989305"/>
            <a:ext cx="788034" cy="713332"/>
            <a:chOff x="133344" y="1830648"/>
            <a:chExt cx="842890" cy="756242"/>
          </a:xfrm>
        </p:grpSpPr>
        <p:sp>
          <p:nvSpPr>
            <p:cNvPr id="78" name="Oval 77">
              <a:extLst>
                <a:ext uri="{FF2B5EF4-FFF2-40B4-BE49-F238E27FC236}">
                  <a16:creationId xmlns:a16="http://schemas.microsoft.com/office/drawing/2014/main" id="{B1030F14-3F92-4048-AE9F-27CB3070A61C}"/>
                </a:ext>
              </a:extLst>
            </p:cNvPr>
            <p:cNvSpPr/>
            <p:nvPr/>
          </p:nvSpPr>
          <p:spPr>
            <a:xfrm>
              <a:off x="133344" y="1830648"/>
              <a:ext cx="842890" cy="756242"/>
            </a:xfrm>
            <a:prstGeom prst="ellipse">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pic>
          <p:nvPicPr>
            <p:cNvPr id="79" name="Picture 78">
              <a:extLst>
                <a:ext uri="{FF2B5EF4-FFF2-40B4-BE49-F238E27FC236}">
                  <a16:creationId xmlns:a16="http://schemas.microsoft.com/office/drawing/2014/main" id="{E2B5FA4C-48CA-4CF4-AF31-EFB19EFC748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6904" b="11266"/>
            <a:stretch/>
          </p:blipFill>
          <p:spPr bwMode="auto">
            <a:xfrm>
              <a:off x="184140" y="1890437"/>
              <a:ext cx="727642" cy="6016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2" name="Group 81">
            <a:extLst>
              <a:ext uri="{FF2B5EF4-FFF2-40B4-BE49-F238E27FC236}">
                <a16:creationId xmlns:a16="http://schemas.microsoft.com/office/drawing/2014/main" id="{87FE1D49-55CA-4E0B-9199-F7F0874EFA4B}"/>
              </a:ext>
            </a:extLst>
          </p:cNvPr>
          <p:cNvGrpSpPr/>
          <p:nvPr/>
        </p:nvGrpSpPr>
        <p:grpSpPr>
          <a:xfrm>
            <a:off x="302017" y="5076820"/>
            <a:ext cx="447378" cy="766653"/>
            <a:chOff x="764998" y="1668586"/>
            <a:chExt cx="503016" cy="933948"/>
          </a:xfrm>
        </p:grpSpPr>
        <p:pic>
          <p:nvPicPr>
            <p:cNvPr id="83" name="Picture 82" descr="A projector screen&#10;&#10;Description generated with high confidence">
              <a:extLst>
                <a:ext uri="{FF2B5EF4-FFF2-40B4-BE49-F238E27FC236}">
                  <a16:creationId xmlns:a16="http://schemas.microsoft.com/office/drawing/2014/main" id="{72BE185D-9581-4C1F-9783-20AFCF126FB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931" t="18947" r="882" b="21263"/>
            <a:stretch/>
          </p:blipFill>
          <p:spPr>
            <a:xfrm rot="175613">
              <a:off x="789039" y="2416493"/>
              <a:ext cx="469577" cy="186041"/>
            </a:xfrm>
            <a:prstGeom prst="rect">
              <a:avLst/>
            </a:prstGeom>
          </p:spPr>
        </p:pic>
        <p:pic>
          <p:nvPicPr>
            <p:cNvPr id="84" name="Picture 83" descr="A microwave oven&#10;&#10;Description generated with high confidence">
              <a:extLst>
                <a:ext uri="{FF2B5EF4-FFF2-40B4-BE49-F238E27FC236}">
                  <a16:creationId xmlns:a16="http://schemas.microsoft.com/office/drawing/2014/main" id="{695CB6FA-FBAE-406E-93ED-D7BAAEB6C7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235" t="18386" r="7645" b="10596"/>
            <a:stretch/>
          </p:blipFill>
          <p:spPr>
            <a:xfrm flipH="1">
              <a:off x="764998" y="2047085"/>
              <a:ext cx="503016" cy="230354"/>
            </a:xfrm>
            <a:prstGeom prst="rect">
              <a:avLst/>
            </a:prstGeom>
          </p:spPr>
        </p:pic>
        <p:pic>
          <p:nvPicPr>
            <p:cNvPr id="109" name="Picture 108" descr="A close up of electronics&#10;&#10;Description generated with high confidence">
              <a:extLst>
                <a:ext uri="{FF2B5EF4-FFF2-40B4-BE49-F238E27FC236}">
                  <a16:creationId xmlns:a16="http://schemas.microsoft.com/office/drawing/2014/main" id="{D65D6A95-CE21-4488-8025-8DA920A9E46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258" t="2697" r="15567" b="2699"/>
            <a:stretch/>
          </p:blipFill>
          <p:spPr>
            <a:xfrm flipH="1">
              <a:off x="861599" y="1668586"/>
              <a:ext cx="266316" cy="260260"/>
            </a:xfrm>
            <a:prstGeom prst="rect">
              <a:avLst/>
            </a:prstGeom>
          </p:spPr>
        </p:pic>
      </p:grpSp>
      <p:sp>
        <p:nvSpPr>
          <p:cNvPr id="110" name="Rectangle 109">
            <a:extLst>
              <a:ext uri="{FF2B5EF4-FFF2-40B4-BE49-F238E27FC236}">
                <a16:creationId xmlns:a16="http://schemas.microsoft.com/office/drawing/2014/main" id="{48C72659-556B-42B1-AA3D-F97E2A39FFEA}"/>
              </a:ext>
            </a:extLst>
          </p:cNvPr>
          <p:cNvSpPr/>
          <p:nvPr/>
        </p:nvSpPr>
        <p:spPr>
          <a:xfrm>
            <a:off x="274553" y="4999869"/>
            <a:ext cx="533127" cy="925736"/>
          </a:xfrm>
          <a:prstGeom prst="rect">
            <a:avLst/>
          </a:prstGeom>
          <a:solidFill>
            <a:schemeClr val="accent1">
              <a:alpha val="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68" name="角丸四角形 2">
            <a:extLst>
              <a:ext uri="{FF2B5EF4-FFF2-40B4-BE49-F238E27FC236}">
                <a16:creationId xmlns:a16="http://schemas.microsoft.com/office/drawing/2014/main" id="{8914BBF9-2D32-4066-ADDF-DE9506B60AD9}"/>
              </a:ext>
            </a:extLst>
          </p:cNvPr>
          <p:cNvSpPr/>
          <p:nvPr/>
        </p:nvSpPr>
        <p:spPr>
          <a:xfrm>
            <a:off x="86041" y="4665524"/>
            <a:ext cx="778454" cy="26701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latin typeface="HGSSoeiKakugothicUB" panose="020B0900000000000000" pitchFamily="34" charset="-128"/>
                <a:ea typeface="HGSSoeiKakugothicUB" panose="020B0900000000000000" pitchFamily="34" charset="-128"/>
              </a:rPr>
              <a:t>Issue</a:t>
            </a:r>
            <a:r>
              <a:rPr lang="en-US" altLang="ja-JP" sz="1600" b="1" dirty="0">
                <a:latin typeface="HGSSoeiKakugothicUB" panose="020B0900000000000000" pitchFamily="34" charset="-128"/>
                <a:ea typeface="HGSSoeiKakugothicUB" panose="020B0900000000000000" pitchFamily="34" charset="-128"/>
                <a:sym typeface="Wingdings"/>
              </a:rPr>
              <a:t></a:t>
            </a:r>
            <a:endParaRPr kumimoji="1" lang="ja-JP" altLang="en-US" sz="1600" b="1" dirty="0">
              <a:latin typeface="HGSSoeiKakugothicUB" panose="020B0900000000000000" pitchFamily="34" charset="-128"/>
              <a:ea typeface="HGSSoeiKakugothicUB" panose="020B0900000000000000" pitchFamily="34" charset="-128"/>
            </a:endParaRPr>
          </a:p>
        </p:txBody>
      </p:sp>
      <p:sp>
        <p:nvSpPr>
          <p:cNvPr id="111" name="TextBox 110">
            <a:extLst>
              <a:ext uri="{FF2B5EF4-FFF2-40B4-BE49-F238E27FC236}">
                <a16:creationId xmlns:a16="http://schemas.microsoft.com/office/drawing/2014/main" id="{4A390C86-1E6D-427A-8EA5-65F258050596}"/>
              </a:ext>
            </a:extLst>
          </p:cNvPr>
          <p:cNvSpPr txBox="1"/>
          <p:nvPr/>
        </p:nvSpPr>
        <p:spPr>
          <a:xfrm>
            <a:off x="6926517" y="4640055"/>
            <a:ext cx="2969858" cy="307777"/>
          </a:xfrm>
          <a:prstGeom prst="rect">
            <a:avLst/>
          </a:prstGeom>
          <a:noFill/>
        </p:spPr>
        <p:txBody>
          <a:bodyPr wrap="square" rtlCol="0">
            <a:spAutoFit/>
          </a:bodyPr>
          <a:lstStyle/>
          <a:p>
            <a:r>
              <a:rPr lang="en-US" altLang="ja-JP" sz="1400" b="1" u="sng" dirty="0">
                <a:latin typeface="HGP創英角ｺﾞｼｯｸUB" panose="020B0900000000000000" pitchFamily="50" charset="-128"/>
                <a:ea typeface="HGP創英角ｺﾞｼｯｸUB" panose="020B0900000000000000" pitchFamily="50" charset="-128"/>
              </a:rPr>
              <a:t>[Q.C]Can’t find exact linkage data</a:t>
            </a:r>
            <a:endParaRPr lang="en-US" sz="1400" b="1" u="sng" dirty="0">
              <a:latin typeface="HGSSoeiKakugothicUB" panose="020B0900000000000000" pitchFamily="34" charset="-128"/>
              <a:ea typeface="HGSSoeiKakugothicUB" panose="020B0900000000000000" pitchFamily="34" charset="-128"/>
            </a:endParaRPr>
          </a:p>
        </p:txBody>
      </p:sp>
      <p:sp>
        <p:nvSpPr>
          <p:cNvPr id="114" name="TextBox 113">
            <a:extLst>
              <a:ext uri="{FF2B5EF4-FFF2-40B4-BE49-F238E27FC236}">
                <a16:creationId xmlns:a16="http://schemas.microsoft.com/office/drawing/2014/main" id="{6EDC0E5B-06B4-4C18-8621-183B708DA1E0}"/>
              </a:ext>
            </a:extLst>
          </p:cNvPr>
          <p:cNvSpPr txBox="1"/>
          <p:nvPr/>
        </p:nvSpPr>
        <p:spPr>
          <a:xfrm>
            <a:off x="6153693" y="5056755"/>
            <a:ext cx="943305" cy="600164"/>
          </a:xfrm>
          <a:prstGeom prst="rect">
            <a:avLst/>
          </a:prstGeom>
          <a:noFill/>
        </p:spPr>
        <p:txBody>
          <a:bodyPr wrap="square" rtlCol="0">
            <a:spAutoFit/>
          </a:bodyPr>
          <a:lstStyle/>
          <a:p>
            <a:pPr algn="ctr"/>
            <a:r>
              <a:rPr lang="en-US" sz="1100" dirty="0">
                <a:solidFill>
                  <a:srgbClr val="FF0000"/>
                </a:solidFill>
                <a:latin typeface="HGSSoeiKakugothicUB" panose="020B0900000000000000" pitchFamily="34" charset="-128"/>
                <a:ea typeface="HGSSoeiKakugothicUB" panose="020B0900000000000000" pitchFamily="34" charset="-128"/>
              </a:rPr>
              <a:t>Critical </a:t>
            </a:r>
          </a:p>
          <a:p>
            <a:pPr algn="ctr"/>
            <a:r>
              <a:rPr lang="en-US" sz="1100" dirty="0">
                <a:solidFill>
                  <a:srgbClr val="FF0000"/>
                </a:solidFill>
                <a:latin typeface="HGSSoeiKakugothicUB" panose="020B0900000000000000" pitchFamily="34" charset="-128"/>
                <a:ea typeface="HGSSoeiKakugothicUB" panose="020B0900000000000000" pitchFamily="34" charset="-128"/>
              </a:rPr>
              <a:t>Market </a:t>
            </a:r>
          </a:p>
          <a:p>
            <a:pPr algn="ctr"/>
            <a:r>
              <a:rPr lang="en-US" sz="1100" dirty="0">
                <a:solidFill>
                  <a:srgbClr val="FF0000"/>
                </a:solidFill>
                <a:latin typeface="HGSSoeiKakugothicUB" panose="020B0900000000000000" pitchFamily="34" charset="-128"/>
                <a:ea typeface="HGSSoeiKakugothicUB" panose="020B0900000000000000" pitchFamily="34" charset="-128"/>
              </a:rPr>
              <a:t>Request</a:t>
            </a:r>
          </a:p>
        </p:txBody>
      </p:sp>
      <p:sp>
        <p:nvSpPr>
          <p:cNvPr id="120" name="Rectangle 119">
            <a:extLst>
              <a:ext uri="{FF2B5EF4-FFF2-40B4-BE49-F238E27FC236}">
                <a16:creationId xmlns:a16="http://schemas.microsoft.com/office/drawing/2014/main" id="{02F68231-74DD-4FDE-8942-81BF9F2A4702}"/>
              </a:ext>
            </a:extLst>
          </p:cNvPr>
          <p:cNvSpPr/>
          <p:nvPr/>
        </p:nvSpPr>
        <p:spPr bwMode="auto">
          <a:xfrm>
            <a:off x="7087928" y="5582369"/>
            <a:ext cx="923544" cy="62909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40538" tIns="87834" rIns="140538" bIns="87834" numCol="1" rtlCol="0" anchor="b" anchorCtr="0" compatLnSpc="1">
            <a:prstTxWarp prst="textNoShape">
              <a:avLst/>
            </a:prstTxWarp>
          </a:bodyPr>
          <a:lstStyle/>
          <a:p>
            <a:pPr marL="0" marR="0" lvl="0" indent="0" defTabSz="91401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endParaRPr>
          </a:p>
        </p:txBody>
      </p:sp>
      <p:sp>
        <p:nvSpPr>
          <p:cNvPr id="121" name="TextBox 120">
            <a:extLst>
              <a:ext uri="{FF2B5EF4-FFF2-40B4-BE49-F238E27FC236}">
                <a16:creationId xmlns:a16="http://schemas.microsoft.com/office/drawing/2014/main" id="{EB697FE0-19F8-45CF-8ED7-0EA28BA30803}"/>
              </a:ext>
            </a:extLst>
          </p:cNvPr>
          <p:cNvSpPr txBox="1"/>
          <p:nvPr/>
        </p:nvSpPr>
        <p:spPr>
          <a:xfrm>
            <a:off x="7078738" y="5620816"/>
            <a:ext cx="917586" cy="396466"/>
          </a:xfrm>
          <a:prstGeom prst="rect">
            <a:avLst/>
          </a:prstGeom>
          <a:noFill/>
        </p:spPr>
        <p:txBody>
          <a:bodyPr wrap="square" lIns="182854" tIns="43916" rIns="87837" bIns="43916" rtlCol="0">
            <a:spAutoFit/>
          </a:bodyPr>
          <a:lstStyle/>
          <a:p>
            <a:pPr defTabSz="914019" fontAlgn="auto">
              <a:spcBef>
                <a:spcPts val="0"/>
              </a:spcBef>
              <a:spcAft>
                <a:spcPts val="0"/>
              </a:spcAft>
            </a:pPr>
            <a:r>
              <a:rPr kumimoji="0" lang="en-US" sz="2000" dirty="0">
                <a:solidFill>
                  <a:srgbClr val="FF0000"/>
                </a:solidFill>
                <a:latin typeface="HGSSoeiKakugothicUB" panose="020B0900000000000000" pitchFamily="34" charset="-128"/>
                <a:ea typeface="HGSSoeiKakugothicUB" panose="020B0900000000000000" pitchFamily="34" charset="-128"/>
                <a:cs typeface="Calibri" pitchFamily="34" charset="0"/>
              </a:rPr>
              <a:t>5 </a:t>
            </a:r>
            <a:r>
              <a:rPr kumimoji="0" lang="en-US" sz="1400" dirty="0">
                <a:solidFill>
                  <a:srgbClr val="FF0000"/>
                </a:solidFill>
                <a:latin typeface="HGSSoeiKakugothicUB" panose="020B0900000000000000" pitchFamily="34" charset="-128"/>
                <a:ea typeface="HGSSoeiKakugothicUB" panose="020B0900000000000000" pitchFamily="34" charset="-128"/>
                <a:cs typeface="Calibri" pitchFamily="34" charset="0"/>
              </a:rPr>
              <a:t>days</a:t>
            </a:r>
            <a:endParaRPr kumimoji="0" lang="en-US" sz="3600" dirty="0">
              <a:solidFill>
                <a:srgbClr val="FF0000"/>
              </a:solidFill>
              <a:latin typeface="HGSSoeiKakugothicUB" panose="020B0900000000000000" pitchFamily="34" charset="-128"/>
              <a:ea typeface="HGSSoeiKakugothicUB" panose="020B0900000000000000" pitchFamily="34" charset="-128"/>
            </a:endParaRPr>
          </a:p>
        </p:txBody>
      </p:sp>
      <p:sp>
        <p:nvSpPr>
          <p:cNvPr id="122" name="Rectangle 121">
            <a:extLst>
              <a:ext uri="{FF2B5EF4-FFF2-40B4-BE49-F238E27FC236}">
                <a16:creationId xmlns:a16="http://schemas.microsoft.com/office/drawing/2014/main" id="{EFFF4D49-2487-4768-B48B-91488D0FB75A}"/>
              </a:ext>
            </a:extLst>
          </p:cNvPr>
          <p:cNvSpPr/>
          <p:nvPr/>
        </p:nvSpPr>
        <p:spPr bwMode="auto">
          <a:xfrm>
            <a:off x="7087928" y="5045101"/>
            <a:ext cx="923544" cy="537268"/>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40538" tIns="87834" rIns="140538" bIns="87834" numCol="1" rtlCol="0" anchor="b" anchorCtr="0" compatLnSpc="1">
            <a:prstTxWarp prst="textNoShape">
              <a:avLst/>
            </a:prstTxWarp>
          </a:bodyPr>
          <a:lstStyle/>
          <a:p>
            <a:pPr marL="0" marR="0" lvl="0" indent="0" defTabSz="91401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endParaRPr>
          </a:p>
        </p:txBody>
      </p:sp>
      <p:sp>
        <p:nvSpPr>
          <p:cNvPr id="123" name="TextBox 122">
            <a:extLst>
              <a:ext uri="{FF2B5EF4-FFF2-40B4-BE49-F238E27FC236}">
                <a16:creationId xmlns:a16="http://schemas.microsoft.com/office/drawing/2014/main" id="{3ADD1AE1-EBB8-48D6-A9A9-ED7EDAC87881}"/>
              </a:ext>
            </a:extLst>
          </p:cNvPr>
          <p:cNvSpPr txBox="1"/>
          <p:nvPr/>
        </p:nvSpPr>
        <p:spPr>
          <a:xfrm>
            <a:off x="6953337" y="5066271"/>
            <a:ext cx="943305" cy="396466"/>
          </a:xfrm>
          <a:prstGeom prst="rect">
            <a:avLst/>
          </a:prstGeom>
          <a:noFill/>
        </p:spPr>
        <p:txBody>
          <a:bodyPr wrap="square" lIns="182854" tIns="43916" rIns="87837" bIns="43916" rtlCol="0">
            <a:spAutoFit/>
          </a:bodyPr>
          <a:lstStyle/>
          <a:p>
            <a:pPr defTabSz="914019" fontAlgn="auto">
              <a:spcBef>
                <a:spcPts val="0"/>
              </a:spcBef>
              <a:spcAft>
                <a:spcPts val="0"/>
              </a:spcAft>
            </a:pPr>
            <a:r>
              <a:rPr kumimoji="0" lang="en-US" sz="2000" dirty="0">
                <a:solidFill>
                  <a:srgbClr val="FF0000"/>
                </a:solidFill>
                <a:latin typeface="HGSSoeiKakugothicUB" panose="020B0900000000000000" pitchFamily="34" charset="-128"/>
                <a:ea typeface="HGSSoeiKakugothicUB" panose="020B0900000000000000" pitchFamily="34" charset="-128"/>
                <a:cs typeface="Calibri" pitchFamily="34" charset="0"/>
              </a:rPr>
              <a:t>20 </a:t>
            </a:r>
            <a:r>
              <a:rPr kumimoji="0" lang="en-US" sz="1400" dirty="0">
                <a:solidFill>
                  <a:srgbClr val="FF0000"/>
                </a:solidFill>
                <a:latin typeface="HGSSoeiKakugothicUB" panose="020B0900000000000000" pitchFamily="34" charset="-128"/>
                <a:ea typeface="HGSSoeiKakugothicUB" panose="020B0900000000000000" pitchFamily="34" charset="-128"/>
                <a:cs typeface="Calibri" pitchFamily="34" charset="0"/>
              </a:rPr>
              <a:t>HC</a:t>
            </a:r>
            <a:endParaRPr kumimoji="0" lang="en-US" sz="3600" dirty="0">
              <a:solidFill>
                <a:srgbClr val="FF0000"/>
              </a:solidFill>
              <a:latin typeface="HGSSoeiKakugothicUB" panose="020B0900000000000000" pitchFamily="34" charset="-128"/>
              <a:ea typeface="HGSSoeiKakugothicUB" panose="020B0900000000000000" pitchFamily="34" charset="-128"/>
            </a:endParaRPr>
          </a:p>
        </p:txBody>
      </p:sp>
      <p:sp>
        <p:nvSpPr>
          <p:cNvPr id="124" name="Rectangle 123">
            <a:extLst>
              <a:ext uri="{FF2B5EF4-FFF2-40B4-BE49-F238E27FC236}">
                <a16:creationId xmlns:a16="http://schemas.microsoft.com/office/drawing/2014/main" id="{4CA0F147-E3DC-4533-93A0-B5E145149E81}"/>
              </a:ext>
            </a:extLst>
          </p:cNvPr>
          <p:cNvSpPr/>
          <p:nvPr/>
        </p:nvSpPr>
        <p:spPr bwMode="auto">
          <a:xfrm>
            <a:off x="7087928" y="6211464"/>
            <a:ext cx="923544" cy="537268"/>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40538" tIns="87834" rIns="140538" bIns="87834" numCol="1" rtlCol="0" anchor="b" anchorCtr="0" compatLnSpc="1">
            <a:prstTxWarp prst="textNoShape">
              <a:avLst/>
            </a:prstTxWarp>
          </a:bodyPr>
          <a:lstStyle/>
          <a:p>
            <a:pPr marL="0" marR="0" lvl="0" indent="0" defTabSz="91401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HGSSoeiKakugothicUB" panose="020B0900000000000000" pitchFamily="34" charset="-128"/>
              <a:ea typeface="HGSSoeiKakugothicUB" panose="020B0900000000000000" pitchFamily="34" charset="-128"/>
            </a:endParaRPr>
          </a:p>
        </p:txBody>
      </p:sp>
      <p:sp>
        <p:nvSpPr>
          <p:cNvPr id="125" name="TextBox 124">
            <a:extLst>
              <a:ext uri="{FF2B5EF4-FFF2-40B4-BE49-F238E27FC236}">
                <a16:creationId xmlns:a16="http://schemas.microsoft.com/office/drawing/2014/main" id="{38AFCEB5-8187-497C-AF9D-3D0544F8B1D4}"/>
              </a:ext>
            </a:extLst>
          </p:cNvPr>
          <p:cNvSpPr txBox="1"/>
          <p:nvPr/>
        </p:nvSpPr>
        <p:spPr>
          <a:xfrm>
            <a:off x="7084685" y="6245588"/>
            <a:ext cx="990924" cy="396466"/>
          </a:xfrm>
          <a:prstGeom prst="rect">
            <a:avLst/>
          </a:prstGeom>
          <a:noFill/>
        </p:spPr>
        <p:txBody>
          <a:bodyPr wrap="square" lIns="182854" tIns="43916" rIns="87837" bIns="43916" rtlCol="0">
            <a:spAutoFit/>
          </a:bodyPr>
          <a:lstStyle/>
          <a:p>
            <a:pPr defTabSz="914019" fontAlgn="auto">
              <a:spcBef>
                <a:spcPts val="0"/>
              </a:spcBef>
              <a:spcAft>
                <a:spcPts val="0"/>
              </a:spcAft>
            </a:pPr>
            <a:r>
              <a:rPr kumimoji="0" lang="en-US" sz="2000" dirty="0">
                <a:solidFill>
                  <a:srgbClr val="FF0000"/>
                </a:solidFill>
                <a:latin typeface="HGSSoeiKakugothicUB" panose="020B0900000000000000" pitchFamily="34" charset="-128"/>
                <a:ea typeface="HGSSoeiKakugothicUB" panose="020B0900000000000000" pitchFamily="34" charset="-128"/>
                <a:cs typeface="Calibri" pitchFamily="34" charset="0"/>
              </a:rPr>
              <a:t>6 </a:t>
            </a:r>
            <a:r>
              <a:rPr kumimoji="0" lang="en-US" sz="1400" dirty="0">
                <a:solidFill>
                  <a:srgbClr val="FF0000"/>
                </a:solidFill>
                <a:latin typeface="HGSSoeiKakugothicUB" panose="020B0900000000000000" pitchFamily="34" charset="-128"/>
                <a:ea typeface="HGSSoeiKakugothicUB" panose="020B0900000000000000" pitchFamily="34" charset="-128"/>
                <a:cs typeface="Calibri" pitchFamily="34" charset="0"/>
              </a:rPr>
              <a:t>Dept.</a:t>
            </a:r>
            <a:endParaRPr kumimoji="0" lang="en-US" sz="3600" dirty="0">
              <a:solidFill>
                <a:srgbClr val="FF0000"/>
              </a:solidFill>
              <a:latin typeface="HGSSoeiKakugothicUB" panose="020B0900000000000000" pitchFamily="34" charset="-128"/>
              <a:ea typeface="HGSSoeiKakugothicUB" panose="020B0900000000000000" pitchFamily="34" charset="-128"/>
            </a:endParaRPr>
          </a:p>
        </p:txBody>
      </p:sp>
      <p:sp>
        <p:nvSpPr>
          <p:cNvPr id="128" name="AutoShape 42">
            <a:extLst>
              <a:ext uri="{FF2B5EF4-FFF2-40B4-BE49-F238E27FC236}">
                <a16:creationId xmlns:a16="http://schemas.microsoft.com/office/drawing/2014/main" id="{44562F5B-0451-45F8-A880-569743BA7769}"/>
              </a:ext>
            </a:extLst>
          </p:cNvPr>
          <p:cNvSpPr>
            <a:spLocks noChangeArrowheads="1"/>
          </p:cNvSpPr>
          <p:nvPr/>
        </p:nvSpPr>
        <p:spPr bwMode="auto">
          <a:xfrm rot="16200000" flipV="1">
            <a:off x="7412467" y="5717580"/>
            <a:ext cx="1571580" cy="24423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130" name="角丸四角形 20">
            <a:extLst>
              <a:ext uri="{FF2B5EF4-FFF2-40B4-BE49-F238E27FC236}">
                <a16:creationId xmlns:a16="http://schemas.microsoft.com/office/drawing/2014/main" id="{656E46EE-072F-42F6-A483-9B69BBCD266E}"/>
              </a:ext>
            </a:extLst>
          </p:cNvPr>
          <p:cNvSpPr/>
          <p:nvPr/>
        </p:nvSpPr>
        <p:spPr bwMode="auto">
          <a:xfrm>
            <a:off x="8385043" y="5313735"/>
            <a:ext cx="1306668" cy="1048989"/>
          </a:xfrm>
          <a:prstGeom prst="rect">
            <a:avLst/>
          </a:prstGeom>
          <a:gradFill flip="none" rotWithShape="1">
            <a:gsLst>
              <a:gs pos="0">
                <a:srgbClr val="FFD85B">
                  <a:tint val="66000"/>
                  <a:satMod val="160000"/>
                </a:srgbClr>
              </a:gs>
              <a:gs pos="50000">
                <a:srgbClr val="FFD85B">
                  <a:tint val="44500"/>
                  <a:satMod val="160000"/>
                </a:srgbClr>
              </a:gs>
              <a:gs pos="100000">
                <a:srgbClr val="FFD85B">
                  <a:tint val="23500"/>
                  <a:satMod val="160000"/>
                </a:srgbClr>
              </a:gs>
            </a:gsLst>
            <a:lin ang="2700000" scaled="1"/>
            <a:tileRect/>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lvl="0" algn="ctr" eaLnBrk="0" hangingPunct="0">
              <a:defRPr/>
            </a:pPr>
            <a:r>
              <a:rPr lang="en-GB" sz="1600" b="1" dirty="0">
                <a:solidFill>
                  <a:srgbClr val="FF0000"/>
                </a:solidFill>
                <a:latin typeface="HGPSoeiKakugothicUB" panose="020B0900000000000000" pitchFamily="34" charset="-128"/>
                <a:ea typeface="HGPSoeiKakugothicUB" panose="020B0900000000000000" pitchFamily="34" charset="-128"/>
                <a:cs typeface="Arial" panose="020B0604020202020204" pitchFamily="34" charset="0"/>
              </a:rPr>
              <a:t>Impact to </a:t>
            </a:r>
          </a:p>
          <a:p>
            <a:pPr lvl="0" algn="ctr" eaLnBrk="0" hangingPunct="0">
              <a:defRPr/>
            </a:pPr>
            <a:r>
              <a:rPr lang="en-GB" sz="1600" b="1" dirty="0">
                <a:solidFill>
                  <a:srgbClr val="FF0000"/>
                </a:solidFill>
                <a:latin typeface="HGPSoeiKakugothicUB" panose="020B0900000000000000" pitchFamily="34" charset="-128"/>
                <a:ea typeface="HGPSoeiKakugothicUB" panose="020B0900000000000000" pitchFamily="34" charset="-128"/>
                <a:cs typeface="Arial" panose="020B0604020202020204" pitchFamily="34" charset="0"/>
              </a:rPr>
              <a:t>PSNV Business</a:t>
            </a:r>
            <a:r>
              <a:rPr kumimoji="0" lang="en-SG" altLang="vi-VN" sz="1400" dirty="0">
                <a:solidFill>
                  <a:prstClr val="black"/>
                </a:solidFill>
                <a:latin typeface="HGPSoeiKakugothicUB" panose="020B0900000000000000" pitchFamily="34" charset="-128"/>
                <a:ea typeface="HGPSoeiKakugothicUB" panose="020B0900000000000000" pitchFamily="34" charset="-128"/>
                <a:cs typeface="Arial" pitchFamily="34" charset="0"/>
              </a:rPr>
              <a:t> </a:t>
            </a:r>
            <a:endParaRPr kumimoji="0" lang="ja-JP" altLang="en-US" sz="1400" i="0" u="none"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
        <p:nvSpPr>
          <p:cNvPr id="132" name="角丸四角形 2">
            <a:extLst>
              <a:ext uri="{FF2B5EF4-FFF2-40B4-BE49-F238E27FC236}">
                <a16:creationId xmlns:a16="http://schemas.microsoft.com/office/drawing/2014/main" id="{855B0E28-4F55-47FC-B81C-D6E9B1C9301E}"/>
              </a:ext>
            </a:extLst>
          </p:cNvPr>
          <p:cNvSpPr/>
          <p:nvPr/>
        </p:nvSpPr>
        <p:spPr>
          <a:xfrm>
            <a:off x="6273948" y="4665727"/>
            <a:ext cx="778454" cy="26701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latin typeface="HGSSoeiKakugothicUB" panose="020B0900000000000000" pitchFamily="34" charset="-128"/>
                <a:ea typeface="HGSSoeiKakugothicUB" panose="020B0900000000000000" pitchFamily="34" charset="-128"/>
              </a:rPr>
              <a:t>Issue</a:t>
            </a:r>
            <a:r>
              <a:rPr lang="en-US" altLang="ja-JP" sz="1600" b="1" dirty="0">
                <a:latin typeface="HGSSoeiKakugothicUB" panose="020B0900000000000000" pitchFamily="34" charset="-128"/>
                <a:ea typeface="HGSSoeiKakugothicUB" panose="020B0900000000000000" pitchFamily="34" charset="-128"/>
                <a:sym typeface="Wingdings"/>
              </a:rPr>
              <a:t></a:t>
            </a:r>
            <a:endParaRPr kumimoji="1" lang="ja-JP" altLang="en-US" sz="1600" b="1" dirty="0">
              <a:latin typeface="HGSSoeiKakugothicUB" panose="020B0900000000000000" pitchFamily="34" charset="-128"/>
              <a:ea typeface="HGSSoeiKakugothicUB" panose="020B0900000000000000" pitchFamily="34" charset="-128"/>
            </a:endParaRPr>
          </a:p>
        </p:txBody>
      </p:sp>
      <p:sp>
        <p:nvSpPr>
          <p:cNvPr id="133" name="TextBox 132">
            <a:extLst>
              <a:ext uri="{FF2B5EF4-FFF2-40B4-BE49-F238E27FC236}">
                <a16:creationId xmlns:a16="http://schemas.microsoft.com/office/drawing/2014/main" id="{EC06A870-201E-4356-A8FA-AAC22FAB4420}"/>
              </a:ext>
            </a:extLst>
          </p:cNvPr>
          <p:cNvSpPr txBox="1"/>
          <p:nvPr/>
        </p:nvSpPr>
        <p:spPr>
          <a:xfrm>
            <a:off x="5055383" y="4628925"/>
            <a:ext cx="1306667" cy="307777"/>
          </a:xfrm>
          <a:prstGeom prst="rect">
            <a:avLst/>
          </a:prstGeom>
          <a:noFill/>
        </p:spPr>
        <p:txBody>
          <a:bodyPr wrap="square" rtlCol="0">
            <a:spAutoFit/>
          </a:bodyPr>
          <a:lstStyle/>
          <a:p>
            <a:r>
              <a:rPr lang="en-US" altLang="ja-JP" sz="1400" b="1" u="sng" dirty="0">
                <a:latin typeface="HGP創英角ｺﾞｼｯｸUB" panose="020B0900000000000000" pitchFamily="50" charset="-128"/>
                <a:ea typeface="HGP創英角ｺﾞｼｯｸUB" panose="020B0900000000000000" pitchFamily="50" charset="-128"/>
              </a:rPr>
              <a:t>New Request</a:t>
            </a:r>
            <a:endParaRPr lang="en-US" sz="1400" b="1" u="sng" dirty="0">
              <a:latin typeface="HGSSoeiKakugothicUB" panose="020B0900000000000000" pitchFamily="34" charset="-128"/>
              <a:ea typeface="HGSSoeiKakugothicUB" panose="020B0900000000000000" pitchFamily="34" charset="-128"/>
            </a:endParaRPr>
          </a:p>
        </p:txBody>
      </p:sp>
      <p:sp>
        <p:nvSpPr>
          <p:cNvPr id="136" name="角丸四角形 20">
            <a:extLst>
              <a:ext uri="{FF2B5EF4-FFF2-40B4-BE49-F238E27FC236}">
                <a16:creationId xmlns:a16="http://schemas.microsoft.com/office/drawing/2014/main" id="{C22056C8-A6C8-4BED-B03B-F9758E84FBE7}"/>
              </a:ext>
            </a:extLst>
          </p:cNvPr>
          <p:cNvSpPr/>
          <p:nvPr/>
        </p:nvSpPr>
        <p:spPr bwMode="auto">
          <a:xfrm>
            <a:off x="4396310" y="5009525"/>
            <a:ext cx="1812968" cy="1746589"/>
          </a:xfrm>
          <a:prstGeom prst="rect">
            <a:avLst/>
          </a:prstGeom>
          <a:gradFill flip="none" rotWithShape="1">
            <a:gsLst>
              <a:gs pos="0">
                <a:srgbClr val="FFD85B">
                  <a:tint val="66000"/>
                  <a:satMod val="160000"/>
                </a:srgbClr>
              </a:gs>
              <a:gs pos="50000">
                <a:srgbClr val="FFD85B">
                  <a:tint val="44500"/>
                  <a:satMod val="160000"/>
                </a:srgbClr>
              </a:gs>
              <a:gs pos="100000">
                <a:srgbClr val="FFD85B">
                  <a:tint val="23500"/>
                  <a:satMod val="160000"/>
                </a:srgbClr>
              </a:gs>
            </a:gsLst>
            <a:lin ang="2700000" scaled="1"/>
            <a:tileRect/>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defTabSz="914400" rtl="0" eaLnBrk="1" fontAlgn="base" latinLnBrk="0" hangingPunct="1">
              <a:lnSpc>
                <a:spcPct val="150000"/>
              </a:lnSpc>
              <a:spcBef>
                <a:spcPct val="0"/>
              </a:spcBef>
              <a:spcAft>
                <a:spcPct val="0"/>
              </a:spcAft>
              <a:buClrTx/>
              <a:buSzTx/>
              <a:buFontTx/>
              <a:buNone/>
              <a:tabLst/>
              <a:defRPr/>
            </a:pPr>
            <a:r>
              <a:rPr kumimoji="0" lang="en-US" altLang="ja-JP" sz="1400" i="0" u="sng" strike="noStrike" kern="1200" cap="none" spc="0" normalizeH="0" baseline="0" noProof="0" dirty="0">
                <a:ln>
                  <a:noFill/>
                </a:ln>
                <a:solidFill>
                  <a:schemeClr val="tx1"/>
                </a:solidFill>
                <a:uLnTx/>
                <a:uFillTx/>
                <a:latin typeface="HGPSoeiKakugothicUB" panose="020B0900000000000000" pitchFamily="34" charset="-128"/>
                <a:ea typeface="HGPSoeiKakugothicUB" panose="020B0900000000000000" pitchFamily="34" charset="-128"/>
                <a:cs typeface="Meiryo UI" panose="020B0604030504040204" pitchFamily="50" charset="-128"/>
              </a:rPr>
              <a:t>Problem:</a:t>
            </a:r>
            <a:endParaRPr kumimoji="0" lang="en-SG" altLang="vi-VN" sz="2000" dirty="0">
              <a:solidFill>
                <a:schemeClr val="tx1"/>
              </a:solidFill>
              <a:latin typeface="HGPSoeiKakugothicUB" panose="020B0900000000000000" pitchFamily="34" charset="-128"/>
              <a:ea typeface="HGPSoeiKakugothicUB" panose="020B0900000000000000" pitchFamily="34" charset="-128"/>
              <a:cs typeface="Arial" pitchFamily="34" charset="0"/>
            </a:endParaRPr>
          </a:p>
          <a:p>
            <a:pPr marL="0" lvl="1" algn="ctr" fontAlgn="auto">
              <a:spcBef>
                <a:spcPts val="0"/>
              </a:spcBef>
              <a:spcAft>
                <a:spcPts val="0"/>
              </a:spcAft>
              <a:buClr>
                <a:srgbClr val="E40059"/>
              </a:buClr>
            </a:pPr>
            <a:r>
              <a:rPr kumimoji="0" lang="en-US" altLang="ja-JP" sz="1600" dirty="0">
                <a:solidFill>
                  <a:srgbClr val="FF0000"/>
                </a:solidFill>
                <a:latin typeface="HGPSoeiKakugothicUB" panose="020B0900000000000000" pitchFamily="34" charset="-128"/>
                <a:ea typeface="HGPSoeiKakugothicUB" panose="020B0900000000000000" pitchFamily="34" charset="-128"/>
                <a:cs typeface="Meiryo UI" panose="020B0604030504040204" pitchFamily="50" charset="-128"/>
              </a:rPr>
              <a:t>Projector</a:t>
            </a:r>
            <a:r>
              <a:rPr kumimoji="0" lang="en-US" altLang="ja-JP" sz="1600" dirty="0">
                <a:solidFill>
                  <a:sysClr val="windowText" lastClr="000000"/>
                </a:solidFill>
                <a:latin typeface="HGPSoeiKakugothicUB" panose="020B0900000000000000" pitchFamily="34" charset="-128"/>
                <a:ea typeface="HGPSoeiKakugothicUB" panose="020B0900000000000000" pitchFamily="34" charset="-128"/>
                <a:cs typeface="Meiryo UI" panose="020B0604030504040204" pitchFamily="50" charset="-128"/>
              </a:rPr>
              <a:t> (Chinese) IT systems c</a:t>
            </a:r>
            <a:r>
              <a:rPr kumimoji="0" lang="en-US" altLang="ja-JP" sz="1600" i="0" u="none"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rPr>
              <a:t>an not apply for PSNV </a:t>
            </a:r>
          </a:p>
          <a:p>
            <a:pPr marL="0" lvl="1" algn="ctr" fontAlgn="auto">
              <a:spcBef>
                <a:spcPts val="0"/>
              </a:spcBef>
              <a:spcAft>
                <a:spcPts val="0"/>
              </a:spcAft>
              <a:buClr>
                <a:srgbClr val="E40059"/>
              </a:buClr>
            </a:pPr>
            <a:endParaRPr kumimoji="0" lang="en-US" altLang="ja-JP" sz="1400" dirty="0">
              <a:solidFill>
                <a:sysClr val="windowText" lastClr="000000"/>
              </a:solidFill>
              <a:latin typeface="HGPSoeiKakugothicUB" panose="020B0900000000000000" pitchFamily="34" charset="-128"/>
              <a:ea typeface="HGPSoeiKakugothicUB" panose="020B0900000000000000" pitchFamily="34" charset="-128"/>
              <a:cs typeface="Meiryo UI" panose="020B0604030504040204" pitchFamily="50" charset="-128"/>
            </a:endParaRPr>
          </a:p>
          <a:p>
            <a:pPr marL="0" lvl="1" algn="ctr" fontAlgn="auto">
              <a:spcBef>
                <a:spcPts val="0"/>
              </a:spcBef>
              <a:spcAft>
                <a:spcPts val="0"/>
              </a:spcAft>
              <a:buClr>
                <a:srgbClr val="E40059"/>
              </a:buClr>
            </a:pPr>
            <a:endParaRPr kumimoji="0" lang="ja-JP" altLang="en-US" sz="1400" i="0" u="none" strike="noStrike" kern="1200" cap="none" spc="0" normalizeH="0" baseline="0" noProof="0" dirty="0">
              <a:ln>
                <a:noFill/>
              </a:ln>
              <a:solidFill>
                <a:sysClr val="windowText" lastClr="000000"/>
              </a:solidFill>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grpSp>
        <p:nvGrpSpPr>
          <p:cNvPr id="3" name="Group 2">
            <a:extLst>
              <a:ext uri="{FF2B5EF4-FFF2-40B4-BE49-F238E27FC236}">
                <a16:creationId xmlns:a16="http://schemas.microsoft.com/office/drawing/2014/main" id="{FC68370B-A12D-464D-BC6C-C4EFFDC9EA3D}"/>
              </a:ext>
            </a:extLst>
          </p:cNvPr>
          <p:cNvGrpSpPr/>
          <p:nvPr/>
        </p:nvGrpSpPr>
        <p:grpSpPr>
          <a:xfrm>
            <a:off x="6333974" y="5846226"/>
            <a:ext cx="675549" cy="654354"/>
            <a:chOff x="6334585" y="5719213"/>
            <a:chExt cx="675549" cy="654354"/>
          </a:xfrm>
        </p:grpSpPr>
        <p:pic>
          <p:nvPicPr>
            <p:cNvPr id="40" name="Picture 39">
              <a:extLst>
                <a:ext uri="{FF2B5EF4-FFF2-40B4-BE49-F238E27FC236}">
                  <a16:creationId xmlns:a16="http://schemas.microsoft.com/office/drawing/2014/main" id="{00000000-0008-0000-0000-00000200000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358622" y="5719213"/>
              <a:ext cx="645874" cy="326489"/>
            </a:xfrm>
            <a:prstGeom prst="rect">
              <a:avLst/>
            </a:prstGeom>
          </p:spPr>
        </p:pic>
        <p:pic>
          <p:nvPicPr>
            <p:cNvPr id="41" name="Picture 40">
              <a:extLst>
                <a:ext uri="{FF2B5EF4-FFF2-40B4-BE49-F238E27FC236}">
                  <a16:creationId xmlns:a16="http://schemas.microsoft.com/office/drawing/2014/main" id="{00000000-0008-0000-0000-00000400000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334585" y="6060370"/>
              <a:ext cx="675549" cy="313197"/>
            </a:xfrm>
            <a:prstGeom prst="rect">
              <a:avLst/>
            </a:prstGeom>
          </p:spPr>
        </p:pic>
      </p:grpSp>
      <p:grpSp>
        <p:nvGrpSpPr>
          <p:cNvPr id="6" name="Group 5">
            <a:extLst>
              <a:ext uri="{FF2B5EF4-FFF2-40B4-BE49-F238E27FC236}">
                <a16:creationId xmlns:a16="http://schemas.microsoft.com/office/drawing/2014/main" id="{4D7EE9CC-D0F9-4751-9A20-1D87C9FEF7D5}"/>
              </a:ext>
            </a:extLst>
          </p:cNvPr>
          <p:cNvGrpSpPr/>
          <p:nvPr/>
        </p:nvGrpSpPr>
        <p:grpSpPr>
          <a:xfrm>
            <a:off x="86041" y="1299117"/>
            <a:ext cx="9733918" cy="646052"/>
            <a:chOff x="59880" y="1241967"/>
            <a:chExt cx="9760079" cy="646052"/>
          </a:xfrm>
        </p:grpSpPr>
        <p:sp>
          <p:nvSpPr>
            <p:cNvPr id="39" name="TextBox 38">
              <a:extLst>
                <a:ext uri="{FF2B5EF4-FFF2-40B4-BE49-F238E27FC236}">
                  <a16:creationId xmlns:a16="http://schemas.microsoft.com/office/drawing/2014/main" id="{E974DBF9-E9DE-4BCE-B245-B8C579E2FB3C}"/>
                </a:ext>
              </a:extLst>
            </p:cNvPr>
            <p:cNvSpPr txBox="1"/>
            <p:nvPr/>
          </p:nvSpPr>
          <p:spPr>
            <a:xfrm>
              <a:off x="59880" y="1241967"/>
              <a:ext cx="2689575" cy="261610"/>
            </a:xfrm>
            <a:prstGeom prst="rect">
              <a:avLst/>
            </a:prstGeom>
            <a:noFill/>
          </p:spPr>
          <p:txBody>
            <a:bodyPr wrap="square" rtlCol="0">
              <a:spAutoFit/>
            </a:bodyPr>
            <a:lstStyle/>
            <a:p>
              <a:r>
                <a:rPr lang="en-US" sz="1100" dirty="0">
                  <a:latin typeface="HGPSoeiKakugothicUB" panose="020B0900000000000000" pitchFamily="34" charset="-128"/>
                  <a:ea typeface="HGPSoeiKakugothicUB" panose="020B0900000000000000" pitchFamily="34" charset="-128"/>
                </a:rPr>
                <a:t>SD: Sales and Distribution </a:t>
              </a:r>
            </a:p>
          </p:txBody>
        </p:sp>
        <p:sp>
          <p:nvSpPr>
            <p:cNvPr id="43" name="TextBox 42">
              <a:extLst>
                <a:ext uri="{FF2B5EF4-FFF2-40B4-BE49-F238E27FC236}">
                  <a16:creationId xmlns:a16="http://schemas.microsoft.com/office/drawing/2014/main" id="{22696094-01E7-44CC-A3D7-D4843AE0257D}"/>
                </a:ext>
              </a:extLst>
            </p:cNvPr>
            <p:cNvSpPr txBox="1"/>
            <p:nvPr/>
          </p:nvSpPr>
          <p:spPr>
            <a:xfrm>
              <a:off x="59880" y="1443813"/>
              <a:ext cx="2689575" cy="261610"/>
            </a:xfrm>
            <a:prstGeom prst="rect">
              <a:avLst/>
            </a:prstGeom>
            <a:noFill/>
          </p:spPr>
          <p:txBody>
            <a:bodyPr wrap="square" rtlCol="0">
              <a:spAutoFit/>
            </a:bodyPr>
            <a:lstStyle/>
            <a:p>
              <a:r>
                <a:rPr lang="en-US" sz="1100" dirty="0">
                  <a:latin typeface="HGPSoeiKakugothicUB" panose="020B0900000000000000" pitchFamily="34" charset="-128"/>
                  <a:ea typeface="HGPSoeiKakugothicUB" panose="020B0900000000000000" pitchFamily="34" charset="-128"/>
                </a:rPr>
                <a:t>MM: Materials Management  </a:t>
              </a:r>
            </a:p>
          </p:txBody>
        </p:sp>
        <p:sp>
          <p:nvSpPr>
            <p:cNvPr id="44" name="TextBox 43">
              <a:extLst>
                <a:ext uri="{FF2B5EF4-FFF2-40B4-BE49-F238E27FC236}">
                  <a16:creationId xmlns:a16="http://schemas.microsoft.com/office/drawing/2014/main" id="{8BC632B8-0266-4FCC-B219-863121ABBE1D}"/>
                </a:ext>
              </a:extLst>
            </p:cNvPr>
            <p:cNvSpPr txBox="1"/>
            <p:nvPr/>
          </p:nvSpPr>
          <p:spPr>
            <a:xfrm>
              <a:off x="7118046" y="1241967"/>
              <a:ext cx="2689575" cy="261610"/>
            </a:xfrm>
            <a:prstGeom prst="rect">
              <a:avLst/>
            </a:prstGeom>
            <a:noFill/>
          </p:spPr>
          <p:txBody>
            <a:bodyPr wrap="square" rtlCol="0">
              <a:spAutoFit/>
            </a:bodyPr>
            <a:lstStyle/>
            <a:p>
              <a:r>
                <a:rPr lang="en-US" sz="1100" dirty="0">
                  <a:latin typeface="HGPSoeiKakugothicUB" panose="020B0900000000000000" pitchFamily="34" charset="-128"/>
                  <a:ea typeface="HGPSoeiKakugothicUB" panose="020B0900000000000000" pitchFamily="34" charset="-128"/>
                </a:rPr>
                <a:t>QM: Quality Management  </a:t>
              </a:r>
            </a:p>
          </p:txBody>
        </p:sp>
        <p:sp>
          <p:nvSpPr>
            <p:cNvPr id="45" name="TextBox 44">
              <a:extLst>
                <a:ext uri="{FF2B5EF4-FFF2-40B4-BE49-F238E27FC236}">
                  <a16:creationId xmlns:a16="http://schemas.microsoft.com/office/drawing/2014/main" id="{BF1F05E5-FBF1-4FA7-AEF7-6819736B7419}"/>
                </a:ext>
              </a:extLst>
            </p:cNvPr>
            <p:cNvSpPr txBox="1"/>
            <p:nvPr/>
          </p:nvSpPr>
          <p:spPr>
            <a:xfrm>
              <a:off x="7130384" y="1443813"/>
              <a:ext cx="2689575" cy="261610"/>
            </a:xfrm>
            <a:prstGeom prst="rect">
              <a:avLst/>
            </a:prstGeom>
            <a:noFill/>
          </p:spPr>
          <p:txBody>
            <a:bodyPr wrap="square" rtlCol="0">
              <a:spAutoFit/>
            </a:bodyPr>
            <a:lstStyle/>
            <a:p>
              <a:r>
                <a:rPr lang="en-US" sz="1100" dirty="0">
                  <a:latin typeface="HGPSoeiKakugothicUB" panose="020B0900000000000000" pitchFamily="34" charset="-128"/>
                  <a:ea typeface="HGPSoeiKakugothicUB" panose="020B0900000000000000" pitchFamily="34" charset="-128"/>
                </a:rPr>
                <a:t>FI/CO: Financial Accounting/Controlling </a:t>
              </a:r>
            </a:p>
          </p:txBody>
        </p:sp>
        <p:sp>
          <p:nvSpPr>
            <p:cNvPr id="46" name="TextBox 45">
              <a:extLst>
                <a:ext uri="{FF2B5EF4-FFF2-40B4-BE49-F238E27FC236}">
                  <a16:creationId xmlns:a16="http://schemas.microsoft.com/office/drawing/2014/main" id="{A0A1D99E-F2E6-4D1B-AE8B-8A219AF06AB8}"/>
                </a:ext>
              </a:extLst>
            </p:cNvPr>
            <p:cNvSpPr txBox="1"/>
            <p:nvPr/>
          </p:nvSpPr>
          <p:spPr>
            <a:xfrm>
              <a:off x="59880" y="1626409"/>
              <a:ext cx="2689575" cy="261610"/>
            </a:xfrm>
            <a:prstGeom prst="rect">
              <a:avLst/>
            </a:prstGeom>
            <a:noFill/>
          </p:spPr>
          <p:txBody>
            <a:bodyPr wrap="square" rtlCol="0">
              <a:spAutoFit/>
            </a:bodyPr>
            <a:lstStyle/>
            <a:p>
              <a:r>
                <a:rPr lang="en-US" sz="1100" dirty="0">
                  <a:latin typeface="HGPSoeiKakugothicUB" panose="020B0900000000000000" pitchFamily="34" charset="-128"/>
                  <a:ea typeface="HGPSoeiKakugothicUB" panose="020B0900000000000000" pitchFamily="34" charset="-128"/>
                </a:rPr>
                <a:t>PP:  Production Planning  </a:t>
              </a:r>
            </a:p>
          </p:txBody>
        </p:sp>
      </p:grpSp>
      <p:sp>
        <p:nvSpPr>
          <p:cNvPr id="48" name="正方形/長方形 16">
            <a:extLst>
              <a:ext uri="{FF2B5EF4-FFF2-40B4-BE49-F238E27FC236}">
                <a16:creationId xmlns:a16="http://schemas.microsoft.com/office/drawing/2014/main" id="{6F336143-01D5-4D9C-9067-6ACAA06C1DB2}"/>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04</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1496563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正方形/長方形 6">
            <a:extLst>
              <a:ext uri="{FF2B5EF4-FFF2-40B4-BE49-F238E27FC236}">
                <a16:creationId xmlns:a16="http://schemas.microsoft.com/office/drawing/2014/main" id="{58AAEE4A-0F93-457F-ABB3-AC3DCE8D90B8}"/>
              </a:ext>
            </a:extLst>
          </p:cNvPr>
          <p:cNvSpPr/>
          <p:nvPr/>
        </p:nvSpPr>
        <p:spPr>
          <a:xfrm>
            <a:off x="81893" y="2936473"/>
            <a:ext cx="9720524" cy="788071"/>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r>
              <a:rPr lang="en-GB" altLang="ja-JP" sz="1600" dirty="0">
                <a:latin typeface="HGSSoeiKakugothicUB" panose="020B0900000000000000" pitchFamily="34" charset="-128"/>
                <a:ea typeface="HGSSoeiKakugothicUB" panose="020B0900000000000000" pitchFamily="34" charset="-128"/>
                <a:cs typeface="Arial" pitchFamily="34" charset="0"/>
              </a:rPr>
              <a:t>Case 2: (</a:t>
            </a:r>
            <a:r>
              <a:rPr lang="en-GB" altLang="ja-JP" sz="1600" dirty="0">
                <a:solidFill>
                  <a:srgbClr val="FF0000"/>
                </a:solidFill>
                <a:latin typeface="HGSSoeiKakugothicUB" panose="020B0900000000000000" pitchFamily="34" charset="-128"/>
                <a:ea typeface="HGSSoeiKakugothicUB" panose="020B0900000000000000" pitchFamily="34" charset="-128"/>
                <a:cs typeface="Arial" pitchFamily="34" charset="0"/>
              </a:rPr>
              <a:t>8W</a:t>
            </a:r>
            <a:r>
              <a:rPr lang="en-GB" altLang="ja-JP" sz="1600" dirty="0">
                <a:latin typeface="HGSSoeiKakugothicUB" panose="020B0900000000000000" pitchFamily="34" charset="-128"/>
                <a:ea typeface="HGSSoeiKakugothicUB" panose="020B0900000000000000" pitchFamily="34" charset="-128"/>
                <a:cs typeface="Arial" pitchFamily="34" charset="0"/>
              </a:rPr>
              <a:t>) </a:t>
            </a:r>
          </a:p>
          <a:p>
            <a:r>
              <a:rPr lang="en-GB" altLang="ja-JP" sz="1600" dirty="0">
                <a:latin typeface="HGSSoeiKakugothicUB" panose="020B0900000000000000" pitchFamily="34" charset="-128"/>
                <a:ea typeface="HGSSoeiKakugothicUB" panose="020B0900000000000000" pitchFamily="34" charset="-128"/>
                <a:cs typeface="Arial" pitchFamily="34" charset="0"/>
              </a:rPr>
              <a:t>Normal Line</a:t>
            </a:r>
          </a:p>
        </p:txBody>
      </p:sp>
      <p:sp>
        <p:nvSpPr>
          <p:cNvPr id="79" name="正方形/長方形 6">
            <a:extLst>
              <a:ext uri="{FF2B5EF4-FFF2-40B4-BE49-F238E27FC236}">
                <a16:creationId xmlns:a16="http://schemas.microsoft.com/office/drawing/2014/main" id="{A71F97D3-5143-4C6B-A71B-D4A4DDBB6DF8}"/>
              </a:ext>
            </a:extLst>
          </p:cNvPr>
          <p:cNvSpPr/>
          <p:nvPr/>
        </p:nvSpPr>
        <p:spPr>
          <a:xfrm>
            <a:off x="90128" y="2024521"/>
            <a:ext cx="9719502" cy="846458"/>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r>
              <a:rPr lang="en-GB" altLang="ja-JP" sz="1600" dirty="0">
                <a:latin typeface="HGSSoeiKakugothicUB" panose="020B0900000000000000" pitchFamily="34" charset="-128"/>
                <a:ea typeface="HGSSoeiKakugothicUB" panose="020B0900000000000000" pitchFamily="34" charset="-128"/>
                <a:cs typeface="Arial" pitchFamily="34" charset="0"/>
              </a:rPr>
              <a:t>Case 1: (</a:t>
            </a:r>
            <a:r>
              <a:rPr lang="en-GB" altLang="ja-JP" sz="1600" dirty="0">
                <a:solidFill>
                  <a:srgbClr val="FF0000"/>
                </a:solidFill>
                <a:latin typeface="HGSSoeiKakugothicUB" panose="020B0900000000000000" pitchFamily="34" charset="-128"/>
                <a:ea typeface="HGSSoeiKakugothicUB" panose="020B0900000000000000" pitchFamily="34" charset="-128"/>
                <a:cs typeface="Arial" pitchFamily="34" charset="0"/>
              </a:rPr>
              <a:t>8W</a:t>
            </a:r>
            <a:r>
              <a:rPr lang="en-GB" altLang="ja-JP" sz="1600" dirty="0">
                <a:latin typeface="HGSSoeiKakugothicUB" panose="020B0900000000000000" pitchFamily="34" charset="-128"/>
                <a:ea typeface="HGSSoeiKakugothicUB" panose="020B0900000000000000" pitchFamily="34" charset="-128"/>
                <a:cs typeface="Arial" pitchFamily="34" charset="0"/>
              </a:rPr>
              <a:t>)</a:t>
            </a:r>
          </a:p>
          <a:p>
            <a:r>
              <a:rPr lang="en-GB" altLang="ja-JP" sz="1600" dirty="0">
                <a:latin typeface="HGSSoeiKakugothicUB" panose="020B0900000000000000" pitchFamily="34" charset="-128"/>
                <a:ea typeface="HGSSoeiKakugothicUB" panose="020B0900000000000000" pitchFamily="34" charset="-128"/>
                <a:cs typeface="Arial" pitchFamily="34" charset="0"/>
              </a:rPr>
              <a:t>Automation </a:t>
            </a:r>
          </a:p>
          <a:p>
            <a:r>
              <a:rPr lang="en-GB" altLang="ja-JP" sz="1600" dirty="0">
                <a:latin typeface="HGSSoeiKakugothicUB" panose="020B0900000000000000" pitchFamily="34" charset="-128"/>
                <a:ea typeface="HGSSoeiKakugothicUB" panose="020B0900000000000000" pitchFamily="34" charset="-128"/>
                <a:cs typeface="Arial" pitchFamily="34" charset="0"/>
              </a:rPr>
              <a:t>Line</a:t>
            </a:r>
            <a:endParaRPr lang="en-GB" altLang="ja-JP" dirty="0">
              <a:latin typeface="HGSSoeiKakugothicUB" panose="020B0900000000000000" pitchFamily="34" charset="-128"/>
              <a:ea typeface="HGSSoeiKakugothicUB" panose="020B0900000000000000" pitchFamily="34" charset="-128"/>
              <a:cs typeface="Arial" pitchFamily="34" charset="0"/>
            </a:endParaRPr>
          </a:p>
        </p:txBody>
      </p:sp>
      <p:sp>
        <p:nvSpPr>
          <p:cNvPr id="177" name="Text Box 52">
            <a:extLst>
              <a:ext uri="{FF2B5EF4-FFF2-40B4-BE49-F238E27FC236}">
                <a16:creationId xmlns:a16="http://schemas.microsoft.com/office/drawing/2014/main" id="{D9D83FC8-56B0-492B-8471-13AE2B5EEE0A}"/>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SSoeiKakugothicUB" panose="020B0900000000000000" pitchFamily="34" charset="-128"/>
                <a:ea typeface="HGSSoeiKakugothicUB" panose="020B0900000000000000" pitchFamily="34" charset="-128"/>
                <a:cs typeface="Meiryo UI" panose="020B0604030504040204" pitchFamily="50" charset="-128"/>
              </a:rPr>
              <a:t>4. Analysis &amp; Improvement</a:t>
            </a:r>
            <a:endParaRPr lang="ja-JP" altLang="en-US" sz="2800" dirty="0">
              <a:solidFill>
                <a:srgbClr val="FFFFFF"/>
              </a:solidFill>
              <a:latin typeface="HGSSoeiKakugothicUB" panose="020B0900000000000000" pitchFamily="34" charset="-128"/>
              <a:ea typeface="HGSSoeiKakugothicUB" panose="020B0900000000000000" pitchFamily="34" charset="-128"/>
            </a:endParaRPr>
          </a:p>
        </p:txBody>
      </p:sp>
      <p:sp>
        <p:nvSpPr>
          <p:cNvPr id="52" name="角丸四角形 2">
            <a:extLst>
              <a:ext uri="{FF2B5EF4-FFF2-40B4-BE49-F238E27FC236}">
                <a16:creationId xmlns:a16="http://schemas.microsoft.com/office/drawing/2014/main" id="{B864F82B-E16A-4B94-A404-5CD1A7ECFA40}"/>
              </a:ext>
            </a:extLst>
          </p:cNvPr>
          <p:cNvSpPr/>
          <p:nvPr/>
        </p:nvSpPr>
        <p:spPr>
          <a:xfrm>
            <a:off x="49345" y="562533"/>
            <a:ext cx="1467534" cy="93831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400" dirty="0">
                <a:latin typeface="HGSSoeiKakugothicUB" panose="020B0900000000000000" pitchFamily="34" charset="-128"/>
                <a:ea typeface="HGSSoeiKakugothicUB" panose="020B0900000000000000" pitchFamily="34" charset="-128"/>
              </a:rPr>
              <a:t>Issue </a:t>
            </a:r>
          </a:p>
          <a:p>
            <a:pPr algn="ctr"/>
            <a:r>
              <a:rPr lang="en-US" altLang="ja-JP" sz="2400" dirty="0">
                <a:latin typeface="HGSSoeiKakugothicUB" panose="020B0900000000000000" pitchFamily="34" charset="-128"/>
                <a:ea typeface="HGSSoeiKakugothicUB" panose="020B0900000000000000" pitchFamily="34" charset="-128"/>
                <a:sym typeface="Wingdings 2"/>
              </a:rPr>
              <a:t></a:t>
            </a:r>
            <a:endParaRPr kumimoji="1" lang="ja-JP" altLang="en-US" sz="2400" dirty="0">
              <a:latin typeface="HGSSoeiKakugothicUB" panose="020B0900000000000000" pitchFamily="34" charset="-128"/>
              <a:ea typeface="HGSSoeiKakugothicUB" panose="020B0900000000000000" pitchFamily="34" charset="-128"/>
            </a:endParaRPr>
          </a:p>
        </p:txBody>
      </p:sp>
      <p:sp>
        <p:nvSpPr>
          <p:cNvPr id="54" name="角丸四角形 29">
            <a:extLst>
              <a:ext uri="{FF2B5EF4-FFF2-40B4-BE49-F238E27FC236}">
                <a16:creationId xmlns:a16="http://schemas.microsoft.com/office/drawing/2014/main" id="{DA1E8514-74E3-4C04-8DEC-D2C5AE0B12CA}"/>
              </a:ext>
            </a:extLst>
          </p:cNvPr>
          <p:cNvSpPr/>
          <p:nvPr/>
        </p:nvSpPr>
        <p:spPr>
          <a:xfrm>
            <a:off x="81892" y="1548413"/>
            <a:ext cx="9727737" cy="409291"/>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r>
              <a:rPr lang="en-US" altLang="ja-JP" u="sng" dirty="0">
                <a:solidFill>
                  <a:srgbClr val="000000"/>
                </a:solidFill>
                <a:latin typeface="HGSSoeiKakugothicUB" panose="020B0900000000000000" pitchFamily="34" charset="-128"/>
                <a:ea typeface="HGSSoeiKakugothicUB" panose="020B0900000000000000" pitchFamily="34" charset="-128"/>
              </a:rPr>
              <a:t>Current FA Process:</a:t>
            </a:r>
            <a:r>
              <a:rPr lang="en-US" altLang="ja-JP" dirty="0">
                <a:solidFill>
                  <a:srgbClr val="000000"/>
                </a:solidFill>
                <a:latin typeface="HGSSoeiKakugothicUB" panose="020B0900000000000000" pitchFamily="34" charset="-128"/>
                <a:ea typeface="HGSSoeiKakugothicUB" panose="020B0900000000000000" pitchFamily="34" charset="-128"/>
              </a:rPr>
              <a:t> </a:t>
            </a:r>
            <a:r>
              <a:rPr lang="en-US" sz="1600" dirty="0">
                <a:solidFill>
                  <a:srgbClr val="FF0000"/>
                </a:solidFill>
                <a:latin typeface="HGSSoeiKakugothicUB" panose="020B0900000000000000" pitchFamily="34" charset="-128"/>
                <a:ea typeface="HGSSoeiKakugothicUB" panose="020B0900000000000000" pitchFamily="34" charset="-128"/>
              </a:rPr>
              <a:t>Inspection</a:t>
            </a:r>
            <a:r>
              <a:rPr lang="en-US" sz="1600" dirty="0">
                <a:solidFill>
                  <a:schemeClr val="tx1"/>
                </a:solidFill>
                <a:latin typeface="HGSSoeiKakugothicUB" panose="020B0900000000000000" pitchFamily="34" charset="-128"/>
                <a:ea typeface="HGSSoeiKakugothicUB" panose="020B0900000000000000" pitchFamily="34" charset="-128"/>
              </a:rPr>
              <a:t> checker result is </a:t>
            </a:r>
            <a:r>
              <a:rPr lang="en-US" sz="1600" dirty="0">
                <a:solidFill>
                  <a:srgbClr val="FF0000"/>
                </a:solidFill>
                <a:latin typeface="HGSSoeiKakugothicUB" panose="020B0900000000000000" pitchFamily="34" charset="-128"/>
                <a:ea typeface="HGSSoeiKakugothicUB" panose="020B0900000000000000" pitchFamily="34" charset="-128"/>
              </a:rPr>
              <a:t>NG</a:t>
            </a:r>
            <a:r>
              <a:rPr lang="en-US" sz="1600" dirty="0">
                <a:solidFill>
                  <a:schemeClr val="tx1"/>
                </a:solidFill>
                <a:latin typeface="HGSSoeiKakugothicUB" panose="020B0900000000000000" pitchFamily="34" charset="-128"/>
                <a:ea typeface="HGSSoeiKakugothicUB" panose="020B0900000000000000" pitchFamily="34" charset="-128"/>
              </a:rPr>
              <a:t> </a:t>
            </a:r>
            <a:r>
              <a:rPr lang="en-US" sz="1600" dirty="0">
                <a:latin typeface="HGSSoeiKakugothicUB" panose="020B0900000000000000" pitchFamily="34" charset="-128"/>
                <a:ea typeface="HGSSoeiKakugothicUB" panose="020B0900000000000000" pitchFamily="34" charset="-128"/>
              </a:rPr>
              <a:t>but product </a:t>
            </a:r>
            <a:r>
              <a:rPr lang="en-US" sz="1600" dirty="0">
                <a:solidFill>
                  <a:srgbClr val="FF0000"/>
                </a:solidFill>
                <a:latin typeface="HGSSoeiKakugothicUB" panose="020B0900000000000000" pitchFamily="34" charset="-128"/>
                <a:ea typeface="HGSSoeiKakugothicUB" panose="020B0900000000000000" pitchFamily="34" charset="-128"/>
              </a:rPr>
              <a:t>still pass to next step</a:t>
            </a:r>
            <a:r>
              <a:rPr lang="en-US" altLang="ja-JP" sz="1600" dirty="0">
                <a:solidFill>
                  <a:srgbClr val="FF0000"/>
                </a:solidFill>
                <a:latin typeface="HGSSoeiKakugothicUB" panose="020B0900000000000000" pitchFamily="34" charset="-128"/>
                <a:ea typeface="HGSSoeiKakugothicUB" panose="020B0900000000000000" pitchFamily="34" charset="-128"/>
              </a:rPr>
              <a:t>  </a:t>
            </a:r>
          </a:p>
        </p:txBody>
      </p:sp>
      <p:sp>
        <p:nvSpPr>
          <p:cNvPr id="55" name="Rectangle 54">
            <a:extLst>
              <a:ext uri="{FF2B5EF4-FFF2-40B4-BE49-F238E27FC236}">
                <a16:creationId xmlns:a16="http://schemas.microsoft.com/office/drawing/2014/main" id="{17C64FC6-AF1D-4CC0-BE09-D21D7CFCEDA8}"/>
              </a:ext>
            </a:extLst>
          </p:cNvPr>
          <p:cNvSpPr/>
          <p:nvPr/>
        </p:nvSpPr>
        <p:spPr>
          <a:xfrm>
            <a:off x="7393305" y="2113457"/>
            <a:ext cx="1087749" cy="679675"/>
          </a:xfrm>
          <a:prstGeom prst="rect">
            <a:avLst/>
          </a:prstGeom>
          <a:noFill/>
          <a:ln w="9525"/>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Weight check</a:t>
            </a:r>
          </a:p>
        </p:txBody>
      </p:sp>
      <p:sp>
        <p:nvSpPr>
          <p:cNvPr id="56" name="Right Arrow 121">
            <a:extLst>
              <a:ext uri="{FF2B5EF4-FFF2-40B4-BE49-F238E27FC236}">
                <a16:creationId xmlns:a16="http://schemas.microsoft.com/office/drawing/2014/main" id="{48B514C0-0A82-4A18-A345-133DB71CCB1E}"/>
              </a:ext>
            </a:extLst>
          </p:cNvPr>
          <p:cNvSpPr/>
          <p:nvPr/>
        </p:nvSpPr>
        <p:spPr>
          <a:xfrm>
            <a:off x="7112436" y="2309563"/>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57" name="Right Arrow 126">
            <a:extLst>
              <a:ext uri="{FF2B5EF4-FFF2-40B4-BE49-F238E27FC236}">
                <a16:creationId xmlns:a16="http://schemas.microsoft.com/office/drawing/2014/main" id="{DEC5906C-C1A5-4305-A902-A2F68D45D5EC}"/>
              </a:ext>
            </a:extLst>
          </p:cNvPr>
          <p:cNvSpPr/>
          <p:nvPr/>
        </p:nvSpPr>
        <p:spPr>
          <a:xfrm>
            <a:off x="5644661" y="2334676"/>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58" name="Rectangle 57">
            <a:extLst>
              <a:ext uri="{FF2B5EF4-FFF2-40B4-BE49-F238E27FC236}">
                <a16:creationId xmlns:a16="http://schemas.microsoft.com/office/drawing/2014/main" id="{53C5415D-E64D-480E-BDAC-AD5672DE1F6E}"/>
              </a:ext>
            </a:extLst>
          </p:cNvPr>
          <p:cNvSpPr/>
          <p:nvPr/>
        </p:nvSpPr>
        <p:spPr>
          <a:xfrm>
            <a:off x="1568951" y="2119677"/>
            <a:ext cx="1087749" cy="652345"/>
          </a:xfrm>
          <a:prstGeom prst="rect">
            <a:avLst/>
          </a:prstGeom>
          <a:no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Assembly</a:t>
            </a:r>
          </a:p>
        </p:txBody>
      </p:sp>
      <p:sp>
        <p:nvSpPr>
          <p:cNvPr id="53" name="テキスト ボックス 5">
            <a:extLst>
              <a:ext uri="{FF2B5EF4-FFF2-40B4-BE49-F238E27FC236}">
                <a16:creationId xmlns:a16="http://schemas.microsoft.com/office/drawing/2014/main" id="{AE83197C-522A-4928-88A2-6F8150450234}"/>
              </a:ext>
            </a:extLst>
          </p:cNvPr>
          <p:cNvSpPr txBox="1"/>
          <p:nvPr/>
        </p:nvSpPr>
        <p:spPr>
          <a:xfrm>
            <a:off x="1568951" y="567971"/>
            <a:ext cx="8240679" cy="923330"/>
          </a:xfrm>
          <a:prstGeom prst="rect">
            <a:avLst/>
          </a:prstGeom>
          <a:noFill/>
          <a:ln w="28575">
            <a:solidFill>
              <a:schemeClr val="bg1">
                <a:lumMod val="50000"/>
              </a:schemeClr>
            </a:solidFill>
          </a:ln>
        </p:spPr>
        <p:txBody>
          <a:bodyPr wrap="square" rtlCol="0">
            <a:spAutoFit/>
          </a:bodyPr>
          <a:lstStyle/>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FA Process takes </a:t>
            </a:r>
            <a:r>
              <a:rPr lang="en-US" altLang="ja-JP" dirty="0">
                <a:solidFill>
                  <a:srgbClr val="FF0000"/>
                </a:solidFill>
                <a:latin typeface="HGSSoeiKakugothicUB" panose="020B0900000000000000" pitchFamily="34" charset="-128"/>
                <a:ea typeface="HGSSoeiKakugothicUB" panose="020B0900000000000000" pitchFamily="34" charset="-128"/>
              </a:rPr>
              <a:t>16W</a:t>
            </a:r>
            <a:r>
              <a:rPr lang="en-US" altLang="ja-JP" dirty="0">
                <a:latin typeface="HGSSoeiKakugothicUB" panose="020B0900000000000000" pitchFamily="34" charset="-128"/>
                <a:ea typeface="HGSSoeiKakugothicUB" panose="020B0900000000000000" pitchFamily="34" charset="-128"/>
              </a:rPr>
              <a:t> </a:t>
            </a:r>
            <a:r>
              <a:rPr lang="en-US" altLang="ja-JP" dirty="0">
                <a:solidFill>
                  <a:srgbClr val="FF0000"/>
                </a:solidFill>
                <a:latin typeface="HGSSoeiKakugothicUB" panose="020B0900000000000000" pitchFamily="34" charset="-128"/>
                <a:ea typeface="HGSSoeiKakugothicUB" panose="020B0900000000000000" pitchFamily="34" charset="-128"/>
              </a:rPr>
              <a:t>to develop</a:t>
            </a:r>
            <a:r>
              <a:rPr lang="en-US" altLang="ja-JP" dirty="0">
                <a:latin typeface="HGSSoeiKakugothicUB" panose="020B0900000000000000" pitchFamily="34" charset="-128"/>
                <a:ea typeface="HGSSoeiKakugothicUB" panose="020B0900000000000000" pitchFamily="34" charset="-128"/>
              </a:rPr>
              <a:t> because has many checker file format. </a:t>
            </a:r>
          </a:p>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Weight Check cannot detect previous steps. </a:t>
            </a:r>
          </a:p>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There is Risk for Skip Process(2 happened in FY2019) </a:t>
            </a:r>
          </a:p>
        </p:txBody>
      </p:sp>
      <p:sp>
        <p:nvSpPr>
          <p:cNvPr id="59" name="Right Arrow 72">
            <a:extLst>
              <a:ext uri="{FF2B5EF4-FFF2-40B4-BE49-F238E27FC236}">
                <a16:creationId xmlns:a16="http://schemas.microsoft.com/office/drawing/2014/main" id="{3D8920B5-7F4D-4081-9925-745B58F26A1C}"/>
              </a:ext>
            </a:extLst>
          </p:cNvPr>
          <p:cNvSpPr/>
          <p:nvPr/>
        </p:nvSpPr>
        <p:spPr>
          <a:xfrm>
            <a:off x="2722138" y="2240326"/>
            <a:ext cx="217411" cy="508707"/>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60" name="Right Arrow 76">
            <a:extLst>
              <a:ext uri="{FF2B5EF4-FFF2-40B4-BE49-F238E27FC236}">
                <a16:creationId xmlns:a16="http://schemas.microsoft.com/office/drawing/2014/main" id="{5ED20F09-C8BD-4C9E-AC7C-8436038D37F6}"/>
              </a:ext>
            </a:extLst>
          </p:cNvPr>
          <p:cNvSpPr/>
          <p:nvPr/>
        </p:nvSpPr>
        <p:spPr>
          <a:xfrm>
            <a:off x="4158666" y="2285130"/>
            <a:ext cx="217411" cy="508706"/>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61" name="Rectangle 60">
            <a:extLst>
              <a:ext uri="{FF2B5EF4-FFF2-40B4-BE49-F238E27FC236}">
                <a16:creationId xmlns:a16="http://schemas.microsoft.com/office/drawing/2014/main" id="{A2128EAC-DA49-440A-BABC-638476310B67}"/>
              </a:ext>
            </a:extLst>
          </p:cNvPr>
          <p:cNvSpPr/>
          <p:nvPr/>
        </p:nvSpPr>
        <p:spPr>
          <a:xfrm>
            <a:off x="4389281" y="2113457"/>
            <a:ext cx="1209696" cy="679675"/>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62" name="Rectangle 61">
            <a:extLst>
              <a:ext uri="{FF2B5EF4-FFF2-40B4-BE49-F238E27FC236}">
                <a16:creationId xmlns:a16="http://schemas.microsoft.com/office/drawing/2014/main" id="{B33601F0-44E1-4837-9980-D54A7C28512F}"/>
              </a:ext>
            </a:extLst>
          </p:cNvPr>
          <p:cNvSpPr/>
          <p:nvPr/>
        </p:nvSpPr>
        <p:spPr>
          <a:xfrm>
            <a:off x="2991618" y="2119677"/>
            <a:ext cx="1116587" cy="680588"/>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63" name="Right Arrow 121">
            <a:extLst>
              <a:ext uri="{FF2B5EF4-FFF2-40B4-BE49-F238E27FC236}">
                <a16:creationId xmlns:a16="http://schemas.microsoft.com/office/drawing/2014/main" id="{F4018E32-12BA-4E3A-A5C1-21BB1CC3206D}"/>
              </a:ext>
            </a:extLst>
          </p:cNvPr>
          <p:cNvSpPr/>
          <p:nvPr/>
        </p:nvSpPr>
        <p:spPr>
          <a:xfrm>
            <a:off x="8512150" y="2308536"/>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64" name="Rectangle 63">
            <a:extLst>
              <a:ext uri="{FF2B5EF4-FFF2-40B4-BE49-F238E27FC236}">
                <a16:creationId xmlns:a16="http://schemas.microsoft.com/office/drawing/2014/main" id="{7710CE04-D57E-44E2-8105-AD98F1228D62}"/>
              </a:ext>
            </a:extLst>
          </p:cNvPr>
          <p:cNvSpPr/>
          <p:nvPr/>
        </p:nvSpPr>
        <p:spPr>
          <a:xfrm>
            <a:off x="8818687" y="2129386"/>
            <a:ext cx="896397" cy="679675"/>
          </a:xfrm>
          <a:prstGeom prst="rect">
            <a:avLst/>
          </a:prstGeom>
          <a:noFill/>
          <a:ln w="9525"/>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Pallet ID</a:t>
            </a:r>
          </a:p>
        </p:txBody>
      </p:sp>
      <p:pic>
        <p:nvPicPr>
          <p:cNvPr id="65" name="Picture 4" descr="CSVファイル に対する画像結果">
            <a:extLst>
              <a:ext uri="{FF2B5EF4-FFF2-40B4-BE49-F238E27FC236}">
                <a16:creationId xmlns:a16="http://schemas.microsoft.com/office/drawing/2014/main" id="{242C3E05-1758-4007-8283-AFB901F090A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12277" y="2498351"/>
            <a:ext cx="242086" cy="26259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3900D955-EE6E-49EF-B54F-D6809ED11DB9}"/>
              </a:ext>
            </a:extLst>
          </p:cNvPr>
          <p:cNvSpPr txBox="1"/>
          <p:nvPr/>
        </p:nvSpPr>
        <p:spPr>
          <a:xfrm>
            <a:off x="3773599" y="2073040"/>
            <a:ext cx="599711" cy="261610"/>
          </a:xfrm>
          <a:prstGeom prst="rect">
            <a:avLst/>
          </a:prstGeom>
          <a:noFill/>
        </p:spPr>
        <p:txBody>
          <a:bodyPr wrap="square" rtlCol="0">
            <a:spAutoFit/>
          </a:bodyPr>
          <a:lstStyle/>
          <a:p>
            <a:r>
              <a:rPr lang="en-US" sz="1100" dirty="0">
                <a:solidFill>
                  <a:srgbClr val="FF0000"/>
                </a:solidFill>
                <a:latin typeface="HGSSoeiKakugothicUB" panose="020B0900000000000000" pitchFamily="34" charset="-128"/>
                <a:ea typeface="HGSSoeiKakugothicUB" panose="020B0900000000000000" pitchFamily="34" charset="-128"/>
              </a:rPr>
              <a:t>NG</a:t>
            </a:r>
          </a:p>
        </p:txBody>
      </p:sp>
      <p:pic>
        <p:nvPicPr>
          <p:cNvPr id="67" name="Picture 66" descr="A close up of a logo&#10;&#10;Description generated with very high confidence">
            <a:extLst>
              <a:ext uri="{FF2B5EF4-FFF2-40B4-BE49-F238E27FC236}">
                <a16:creationId xmlns:a16="http://schemas.microsoft.com/office/drawing/2014/main" id="{04544418-69FC-4432-A9D9-2B84AF9CCF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031" t="22635" r="23121" b="12339"/>
          <a:stretch/>
        </p:blipFill>
        <p:spPr>
          <a:xfrm>
            <a:off x="3061765" y="2481242"/>
            <a:ext cx="196056" cy="267791"/>
          </a:xfrm>
          <a:prstGeom prst="rect">
            <a:avLst/>
          </a:prstGeom>
        </p:spPr>
      </p:pic>
      <p:sp>
        <p:nvSpPr>
          <p:cNvPr id="68" name="Rectangle 67">
            <a:extLst>
              <a:ext uri="{FF2B5EF4-FFF2-40B4-BE49-F238E27FC236}">
                <a16:creationId xmlns:a16="http://schemas.microsoft.com/office/drawing/2014/main" id="{EA8DCA5B-034B-4922-984C-5B99129B1689}"/>
              </a:ext>
            </a:extLst>
          </p:cNvPr>
          <p:cNvSpPr/>
          <p:nvPr/>
        </p:nvSpPr>
        <p:spPr>
          <a:xfrm>
            <a:off x="5967923" y="2091479"/>
            <a:ext cx="1087749" cy="708786"/>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Shipping Setup</a:t>
            </a:r>
          </a:p>
        </p:txBody>
      </p:sp>
      <p:sp>
        <p:nvSpPr>
          <p:cNvPr id="69" name="TextBox 68">
            <a:extLst>
              <a:ext uri="{FF2B5EF4-FFF2-40B4-BE49-F238E27FC236}">
                <a16:creationId xmlns:a16="http://schemas.microsoft.com/office/drawing/2014/main" id="{4DBBAE20-459E-4DD9-A199-4D10F4383CC4}"/>
              </a:ext>
            </a:extLst>
          </p:cNvPr>
          <p:cNvSpPr txBox="1"/>
          <p:nvPr/>
        </p:nvSpPr>
        <p:spPr>
          <a:xfrm>
            <a:off x="5950759" y="2056731"/>
            <a:ext cx="599711" cy="261610"/>
          </a:xfrm>
          <a:prstGeom prst="rect">
            <a:avLst/>
          </a:prstGeom>
          <a:noFill/>
        </p:spPr>
        <p:txBody>
          <a:bodyPr wrap="square" rtlCol="0">
            <a:spAutoFit/>
          </a:bodyPr>
          <a:lstStyle/>
          <a:p>
            <a:r>
              <a:rPr lang="en-US" sz="1100" dirty="0">
                <a:solidFill>
                  <a:srgbClr val="FF0000"/>
                </a:solidFill>
                <a:latin typeface="HGSSoeiKakugothicUB" panose="020B0900000000000000" pitchFamily="34" charset="-128"/>
                <a:ea typeface="HGSSoeiKakugothicUB" panose="020B0900000000000000" pitchFamily="34" charset="-128"/>
              </a:rPr>
              <a:t>NG</a:t>
            </a:r>
          </a:p>
        </p:txBody>
      </p:sp>
      <p:pic>
        <p:nvPicPr>
          <p:cNvPr id="70" name="Picture 69" descr="A close up of a logo&#10;&#10;Description generated with very high confidence">
            <a:extLst>
              <a:ext uri="{FF2B5EF4-FFF2-40B4-BE49-F238E27FC236}">
                <a16:creationId xmlns:a16="http://schemas.microsoft.com/office/drawing/2014/main" id="{466E606D-E314-494C-BCFB-1F3C0C7849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031" t="22635" r="23121" b="12339"/>
          <a:stretch/>
        </p:blipFill>
        <p:spPr>
          <a:xfrm>
            <a:off x="6004946" y="2461641"/>
            <a:ext cx="230456" cy="314778"/>
          </a:xfrm>
          <a:prstGeom prst="rect">
            <a:avLst/>
          </a:prstGeom>
        </p:spPr>
      </p:pic>
      <p:sp>
        <p:nvSpPr>
          <p:cNvPr id="71" name="Rectangle 70">
            <a:extLst>
              <a:ext uri="{FF2B5EF4-FFF2-40B4-BE49-F238E27FC236}">
                <a16:creationId xmlns:a16="http://schemas.microsoft.com/office/drawing/2014/main" id="{06180995-8B32-4F9B-BA85-CC2D1258306F}"/>
              </a:ext>
            </a:extLst>
          </p:cNvPr>
          <p:cNvSpPr/>
          <p:nvPr/>
        </p:nvSpPr>
        <p:spPr>
          <a:xfrm>
            <a:off x="5987168" y="3001634"/>
            <a:ext cx="1087750" cy="676319"/>
          </a:xfrm>
          <a:prstGeom prst="rect">
            <a:avLst/>
          </a:prstGeom>
          <a:noFill/>
          <a:ln w="9525"/>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Weight check</a:t>
            </a:r>
          </a:p>
        </p:txBody>
      </p:sp>
      <p:sp>
        <p:nvSpPr>
          <p:cNvPr id="72" name="Right Arrow 121">
            <a:extLst>
              <a:ext uri="{FF2B5EF4-FFF2-40B4-BE49-F238E27FC236}">
                <a16:creationId xmlns:a16="http://schemas.microsoft.com/office/drawing/2014/main" id="{229D5667-ED02-40B3-96A0-7E38277A9CA4}"/>
              </a:ext>
            </a:extLst>
          </p:cNvPr>
          <p:cNvSpPr/>
          <p:nvPr/>
        </p:nvSpPr>
        <p:spPr>
          <a:xfrm>
            <a:off x="5650537" y="2966729"/>
            <a:ext cx="278855" cy="595802"/>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73" name="Rectangle 72">
            <a:extLst>
              <a:ext uri="{FF2B5EF4-FFF2-40B4-BE49-F238E27FC236}">
                <a16:creationId xmlns:a16="http://schemas.microsoft.com/office/drawing/2014/main" id="{F4541528-C012-48C0-94EE-DF649052B265}"/>
              </a:ext>
            </a:extLst>
          </p:cNvPr>
          <p:cNvSpPr/>
          <p:nvPr/>
        </p:nvSpPr>
        <p:spPr>
          <a:xfrm>
            <a:off x="1575742" y="3015945"/>
            <a:ext cx="1102287" cy="649124"/>
          </a:xfrm>
          <a:prstGeom prst="rect">
            <a:avLst/>
          </a:prstGeom>
          <a:no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Assembly</a:t>
            </a:r>
          </a:p>
        </p:txBody>
      </p:sp>
      <p:sp>
        <p:nvSpPr>
          <p:cNvPr id="74" name="Right Arrow 72">
            <a:extLst>
              <a:ext uri="{FF2B5EF4-FFF2-40B4-BE49-F238E27FC236}">
                <a16:creationId xmlns:a16="http://schemas.microsoft.com/office/drawing/2014/main" id="{5C26C9D3-4420-4757-8B8A-5B382D57E6DC}"/>
              </a:ext>
            </a:extLst>
          </p:cNvPr>
          <p:cNvSpPr/>
          <p:nvPr/>
        </p:nvSpPr>
        <p:spPr>
          <a:xfrm>
            <a:off x="2748625" y="3015945"/>
            <a:ext cx="209508" cy="655384"/>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75" name="Right Arrow 121">
            <a:extLst>
              <a:ext uri="{FF2B5EF4-FFF2-40B4-BE49-F238E27FC236}">
                <a16:creationId xmlns:a16="http://schemas.microsoft.com/office/drawing/2014/main" id="{DB5D4946-D71D-4F93-ACAA-3E19EBC9542C}"/>
              </a:ext>
            </a:extLst>
          </p:cNvPr>
          <p:cNvSpPr/>
          <p:nvPr/>
        </p:nvSpPr>
        <p:spPr>
          <a:xfrm>
            <a:off x="7105596" y="2963036"/>
            <a:ext cx="278855" cy="595802"/>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76" name="Rectangle 75">
            <a:extLst>
              <a:ext uri="{FF2B5EF4-FFF2-40B4-BE49-F238E27FC236}">
                <a16:creationId xmlns:a16="http://schemas.microsoft.com/office/drawing/2014/main" id="{616165DA-4D5F-4192-92FC-10AFDA6B66B7}"/>
              </a:ext>
            </a:extLst>
          </p:cNvPr>
          <p:cNvSpPr/>
          <p:nvPr/>
        </p:nvSpPr>
        <p:spPr>
          <a:xfrm>
            <a:off x="7408600" y="3003597"/>
            <a:ext cx="954923" cy="676319"/>
          </a:xfrm>
          <a:prstGeom prst="rect">
            <a:avLst/>
          </a:prstGeom>
          <a:noFill/>
          <a:ln w="9525"/>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Pallet ID</a:t>
            </a:r>
          </a:p>
        </p:txBody>
      </p:sp>
      <p:sp>
        <p:nvSpPr>
          <p:cNvPr id="77" name="TextBox 76">
            <a:extLst>
              <a:ext uri="{FF2B5EF4-FFF2-40B4-BE49-F238E27FC236}">
                <a16:creationId xmlns:a16="http://schemas.microsoft.com/office/drawing/2014/main" id="{7CE1C0ED-FF69-426F-A975-0B0F733F52B1}"/>
              </a:ext>
            </a:extLst>
          </p:cNvPr>
          <p:cNvSpPr txBox="1"/>
          <p:nvPr/>
        </p:nvSpPr>
        <p:spPr>
          <a:xfrm>
            <a:off x="7317935" y="2082591"/>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78" name="TextBox 77">
            <a:extLst>
              <a:ext uri="{FF2B5EF4-FFF2-40B4-BE49-F238E27FC236}">
                <a16:creationId xmlns:a16="http://schemas.microsoft.com/office/drawing/2014/main" id="{F32C63A5-85CF-4EE1-A232-671F2EC7C0E8}"/>
              </a:ext>
            </a:extLst>
          </p:cNvPr>
          <p:cNvSpPr txBox="1"/>
          <p:nvPr/>
        </p:nvSpPr>
        <p:spPr>
          <a:xfrm>
            <a:off x="8743317" y="2089668"/>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81" name="TextBox 80">
            <a:extLst>
              <a:ext uri="{FF2B5EF4-FFF2-40B4-BE49-F238E27FC236}">
                <a16:creationId xmlns:a16="http://schemas.microsoft.com/office/drawing/2014/main" id="{7BB1F9AA-1B7A-452B-92C7-C8F718EFE9A9}"/>
              </a:ext>
            </a:extLst>
          </p:cNvPr>
          <p:cNvSpPr txBox="1"/>
          <p:nvPr/>
        </p:nvSpPr>
        <p:spPr>
          <a:xfrm>
            <a:off x="5939885" y="2981802"/>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82" name="TextBox 81">
            <a:extLst>
              <a:ext uri="{FF2B5EF4-FFF2-40B4-BE49-F238E27FC236}">
                <a16:creationId xmlns:a16="http://schemas.microsoft.com/office/drawing/2014/main" id="{494A1B63-39A4-47B1-8F06-142B1AD971D2}"/>
              </a:ext>
            </a:extLst>
          </p:cNvPr>
          <p:cNvSpPr txBox="1"/>
          <p:nvPr/>
        </p:nvSpPr>
        <p:spPr>
          <a:xfrm>
            <a:off x="7341762" y="2961160"/>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83" name="Right Arrow 76">
            <a:extLst>
              <a:ext uri="{FF2B5EF4-FFF2-40B4-BE49-F238E27FC236}">
                <a16:creationId xmlns:a16="http://schemas.microsoft.com/office/drawing/2014/main" id="{3B9EF25C-EF34-4B3A-AE1C-1CD9806AC02C}"/>
              </a:ext>
            </a:extLst>
          </p:cNvPr>
          <p:cNvSpPr/>
          <p:nvPr/>
        </p:nvSpPr>
        <p:spPr>
          <a:xfrm>
            <a:off x="4160874" y="3079870"/>
            <a:ext cx="217411" cy="508706"/>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84" name="Rectangle 83">
            <a:extLst>
              <a:ext uri="{FF2B5EF4-FFF2-40B4-BE49-F238E27FC236}">
                <a16:creationId xmlns:a16="http://schemas.microsoft.com/office/drawing/2014/main" id="{6AFF8730-156F-4C84-915D-CEEDFB85F8DD}"/>
              </a:ext>
            </a:extLst>
          </p:cNvPr>
          <p:cNvSpPr/>
          <p:nvPr/>
        </p:nvSpPr>
        <p:spPr>
          <a:xfrm>
            <a:off x="4405093" y="2996757"/>
            <a:ext cx="1209696" cy="679675"/>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109" name="Rectangle 108">
            <a:extLst>
              <a:ext uri="{FF2B5EF4-FFF2-40B4-BE49-F238E27FC236}">
                <a16:creationId xmlns:a16="http://schemas.microsoft.com/office/drawing/2014/main" id="{B5347D05-6DE5-44D2-AF0B-95F39A56DE6B}"/>
              </a:ext>
            </a:extLst>
          </p:cNvPr>
          <p:cNvSpPr/>
          <p:nvPr/>
        </p:nvSpPr>
        <p:spPr>
          <a:xfrm>
            <a:off x="3007430" y="3002977"/>
            <a:ext cx="1116587" cy="680588"/>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pic>
        <p:nvPicPr>
          <p:cNvPr id="110" name="Picture 4" descr="CSVファイル に対する画像結果">
            <a:extLst>
              <a:ext uri="{FF2B5EF4-FFF2-40B4-BE49-F238E27FC236}">
                <a16:creationId xmlns:a16="http://schemas.microsoft.com/office/drawing/2014/main" id="{02C95A3C-72FD-4241-868C-D63C619F1C5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14540" y="3305061"/>
            <a:ext cx="242086" cy="26259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5935565E-B4EC-434D-BC79-832210FAC550}"/>
              </a:ext>
            </a:extLst>
          </p:cNvPr>
          <p:cNvSpPr txBox="1"/>
          <p:nvPr/>
        </p:nvSpPr>
        <p:spPr>
          <a:xfrm>
            <a:off x="3766337" y="2954762"/>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12" name="TextBox 111">
            <a:extLst>
              <a:ext uri="{FF2B5EF4-FFF2-40B4-BE49-F238E27FC236}">
                <a16:creationId xmlns:a16="http://schemas.microsoft.com/office/drawing/2014/main" id="{5E02790C-81EA-4B76-88B9-FCD78098C5BA}"/>
              </a:ext>
            </a:extLst>
          </p:cNvPr>
          <p:cNvSpPr txBox="1"/>
          <p:nvPr/>
        </p:nvSpPr>
        <p:spPr>
          <a:xfrm>
            <a:off x="4324557" y="2956455"/>
            <a:ext cx="599711" cy="261610"/>
          </a:xfrm>
          <a:prstGeom prst="rect">
            <a:avLst/>
          </a:prstGeom>
          <a:noFill/>
        </p:spPr>
        <p:txBody>
          <a:bodyPr wrap="square" rtlCol="0">
            <a:spAutoFit/>
          </a:bodyPr>
          <a:lstStyle/>
          <a:p>
            <a:r>
              <a:rPr lang="en-US" sz="1100" dirty="0">
                <a:solidFill>
                  <a:srgbClr val="FF0000"/>
                </a:solidFill>
                <a:latin typeface="HGSSoeiKakugothicUB" panose="020B0900000000000000" pitchFamily="34" charset="-128"/>
                <a:ea typeface="HGSSoeiKakugothicUB" panose="020B0900000000000000" pitchFamily="34" charset="-128"/>
              </a:rPr>
              <a:t>NG</a:t>
            </a:r>
          </a:p>
        </p:txBody>
      </p:sp>
      <p:pic>
        <p:nvPicPr>
          <p:cNvPr id="113" name="Picture 112" descr="A close up of a logo&#10;&#10;Description generated with very high confidence">
            <a:extLst>
              <a:ext uri="{FF2B5EF4-FFF2-40B4-BE49-F238E27FC236}">
                <a16:creationId xmlns:a16="http://schemas.microsoft.com/office/drawing/2014/main" id="{BDABA620-7220-44BC-9B13-33B329D080D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031" t="22635" r="23121" b="12339"/>
          <a:stretch/>
        </p:blipFill>
        <p:spPr>
          <a:xfrm>
            <a:off x="3080507" y="3364542"/>
            <a:ext cx="193125" cy="263788"/>
          </a:xfrm>
          <a:prstGeom prst="rect">
            <a:avLst/>
          </a:prstGeom>
        </p:spPr>
      </p:pic>
      <p:sp>
        <p:nvSpPr>
          <p:cNvPr id="114" name="TextBox 113">
            <a:extLst>
              <a:ext uri="{FF2B5EF4-FFF2-40B4-BE49-F238E27FC236}">
                <a16:creationId xmlns:a16="http://schemas.microsoft.com/office/drawing/2014/main" id="{CCC6BEDE-E643-45CD-92DD-D3DA81014702}"/>
              </a:ext>
            </a:extLst>
          </p:cNvPr>
          <p:cNvSpPr txBox="1"/>
          <p:nvPr/>
        </p:nvSpPr>
        <p:spPr>
          <a:xfrm>
            <a:off x="4315823" y="2073467"/>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21" name="Rectangle 120">
            <a:extLst>
              <a:ext uri="{FF2B5EF4-FFF2-40B4-BE49-F238E27FC236}">
                <a16:creationId xmlns:a16="http://schemas.microsoft.com/office/drawing/2014/main" id="{BC48F7A8-066B-471A-8FD7-B7BA3DE454A8}"/>
              </a:ext>
            </a:extLst>
          </p:cNvPr>
          <p:cNvSpPr/>
          <p:nvPr/>
        </p:nvSpPr>
        <p:spPr>
          <a:xfrm>
            <a:off x="6870650" y="4657283"/>
            <a:ext cx="1517116" cy="679675"/>
          </a:xfrm>
          <a:prstGeom prst="rect">
            <a:avLst/>
          </a:prstGeom>
          <a:solidFill>
            <a:srgbClr val="CCFFCC"/>
          </a:solidFill>
          <a:ln w="9525"/>
        </p:spPr>
        <p:style>
          <a:lnRef idx="2">
            <a:schemeClr val="dk1"/>
          </a:lnRef>
          <a:fillRef idx="1">
            <a:schemeClr val="lt1"/>
          </a:fillRef>
          <a:effectRef idx="0">
            <a:schemeClr val="dk1"/>
          </a:effectRef>
          <a:fontRef idx="minor">
            <a:schemeClr val="dk1"/>
          </a:fontRef>
        </p:style>
        <p:txBody>
          <a:bodyPr lIns="0" rIns="0" anchor="ctr"/>
          <a:lstStyle/>
          <a:p>
            <a:pPr algn="ctr" fontAlgn="auto">
              <a:spcBef>
                <a:spcPts val="0"/>
              </a:spcBef>
              <a:spcAft>
                <a:spcPts val="0"/>
              </a:spcAft>
            </a:pPr>
            <a:r>
              <a:rPr kumimoji="0" lang="en-US" sz="1400" b="1" dirty="0">
                <a:solidFill>
                  <a:srgbClr val="0000FF"/>
                </a:solidFill>
                <a:latin typeface="HGSSoeiKakugothicUB" panose="020B0900000000000000" pitchFamily="34" charset="-128"/>
                <a:ea typeface="HGSSoeiKakugothicUB" panose="020B0900000000000000" pitchFamily="34" charset="-128"/>
                <a:cs typeface="Arial" panose="020B0604020202020204" pitchFamily="34" charset="0"/>
              </a:rPr>
              <a:t>Weight check</a:t>
            </a:r>
          </a:p>
        </p:txBody>
      </p:sp>
      <p:sp>
        <p:nvSpPr>
          <p:cNvPr id="122" name="Right Arrow 121">
            <a:extLst>
              <a:ext uri="{FF2B5EF4-FFF2-40B4-BE49-F238E27FC236}">
                <a16:creationId xmlns:a16="http://schemas.microsoft.com/office/drawing/2014/main" id="{6168CC69-AD98-453F-A532-AE859B24D602}"/>
              </a:ext>
            </a:extLst>
          </p:cNvPr>
          <p:cNvSpPr/>
          <p:nvPr/>
        </p:nvSpPr>
        <p:spPr>
          <a:xfrm>
            <a:off x="6589781" y="4853389"/>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123" name="Rectangle 122">
            <a:extLst>
              <a:ext uri="{FF2B5EF4-FFF2-40B4-BE49-F238E27FC236}">
                <a16:creationId xmlns:a16="http://schemas.microsoft.com/office/drawing/2014/main" id="{1F60A9F4-DF05-491B-9BDA-24403D6E8CE5}"/>
              </a:ext>
            </a:extLst>
          </p:cNvPr>
          <p:cNvSpPr/>
          <p:nvPr/>
        </p:nvSpPr>
        <p:spPr>
          <a:xfrm>
            <a:off x="4520246" y="4655115"/>
            <a:ext cx="2023651" cy="680588"/>
          </a:xfrm>
          <a:prstGeom prst="rect">
            <a:avLst/>
          </a:prstGeom>
          <a:solidFill>
            <a:srgbClr val="00B050"/>
          </a:solidFill>
          <a:ln w="9525"/>
        </p:spPr>
        <p:style>
          <a:lnRef idx="2">
            <a:schemeClr val="dk1"/>
          </a:lnRef>
          <a:fillRef idx="1">
            <a:schemeClr val="lt1"/>
          </a:fillRef>
          <a:effectRef idx="0">
            <a:schemeClr val="dk1"/>
          </a:effectRef>
          <a:fontRef idx="minor">
            <a:schemeClr val="dk1"/>
          </a:fontRef>
        </p:style>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Skip Process Control</a:t>
            </a:r>
          </a:p>
        </p:txBody>
      </p:sp>
      <p:sp>
        <p:nvSpPr>
          <p:cNvPr id="124" name="Right Arrow 126">
            <a:extLst>
              <a:ext uri="{FF2B5EF4-FFF2-40B4-BE49-F238E27FC236}">
                <a16:creationId xmlns:a16="http://schemas.microsoft.com/office/drawing/2014/main" id="{92A81239-7311-44AD-BAB5-90AC7DF56D04}"/>
              </a:ext>
            </a:extLst>
          </p:cNvPr>
          <p:cNvSpPr/>
          <p:nvPr/>
        </p:nvSpPr>
        <p:spPr>
          <a:xfrm>
            <a:off x="4211823" y="4878503"/>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grpSp>
        <p:nvGrpSpPr>
          <p:cNvPr id="125" name="Group 124">
            <a:extLst>
              <a:ext uri="{FF2B5EF4-FFF2-40B4-BE49-F238E27FC236}">
                <a16:creationId xmlns:a16="http://schemas.microsoft.com/office/drawing/2014/main" id="{243781BC-358E-4DB3-BBAF-10DE002D62B5}"/>
              </a:ext>
            </a:extLst>
          </p:cNvPr>
          <p:cNvGrpSpPr/>
          <p:nvPr/>
        </p:nvGrpSpPr>
        <p:grpSpPr>
          <a:xfrm>
            <a:off x="5933782" y="5299065"/>
            <a:ext cx="1253595" cy="320040"/>
            <a:chOff x="6408827" y="1409202"/>
            <a:chExt cx="1782843" cy="320040"/>
          </a:xfrm>
        </p:grpSpPr>
        <p:cxnSp>
          <p:nvCxnSpPr>
            <p:cNvPr id="126" name="Straight Connector 125">
              <a:extLst>
                <a:ext uri="{FF2B5EF4-FFF2-40B4-BE49-F238E27FC236}">
                  <a16:creationId xmlns:a16="http://schemas.microsoft.com/office/drawing/2014/main" id="{38A2C501-1112-4725-A0B6-4DB6FC030B7D}"/>
                </a:ext>
              </a:extLst>
            </p:cNvPr>
            <p:cNvCxnSpPr/>
            <p:nvPr/>
          </p:nvCxnSpPr>
          <p:spPr>
            <a:xfrm>
              <a:off x="6408827" y="1523950"/>
              <a:ext cx="0" cy="18739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D8BDF52-6B9E-4E07-A4B5-B176EC335FC7}"/>
                </a:ext>
              </a:extLst>
            </p:cNvPr>
            <p:cNvCxnSpPr/>
            <p:nvPr/>
          </p:nvCxnSpPr>
          <p:spPr>
            <a:xfrm>
              <a:off x="6408827" y="1726198"/>
              <a:ext cx="1782843"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61227A4-37EC-4D18-BA6F-B803B703DE59}"/>
                </a:ext>
              </a:extLst>
            </p:cNvPr>
            <p:cNvCxnSpPr/>
            <p:nvPr/>
          </p:nvCxnSpPr>
          <p:spPr>
            <a:xfrm flipH="1" flipV="1">
              <a:off x="8191670" y="1409202"/>
              <a:ext cx="0" cy="32004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6021C084-49F9-417E-B51E-D92D4DE94838}"/>
              </a:ext>
            </a:extLst>
          </p:cNvPr>
          <p:cNvSpPr/>
          <p:nvPr/>
        </p:nvSpPr>
        <p:spPr>
          <a:xfrm>
            <a:off x="86696" y="4211419"/>
            <a:ext cx="9715720" cy="20649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130" name="Rectangle 129">
            <a:extLst>
              <a:ext uri="{FF2B5EF4-FFF2-40B4-BE49-F238E27FC236}">
                <a16:creationId xmlns:a16="http://schemas.microsoft.com/office/drawing/2014/main" id="{5D8A58C3-2E92-4142-B509-ADF5D0690094}"/>
              </a:ext>
            </a:extLst>
          </p:cNvPr>
          <p:cNvSpPr/>
          <p:nvPr/>
        </p:nvSpPr>
        <p:spPr>
          <a:xfrm>
            <a:off x="192819" y="4663504"/>
            <a:ext cx="1031043" cy="652345"/>
          </a:xfrm>
          <a:prstGeom prst="rect">
            <a:avLst/>
          </a:prstGeom>
          <a:no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Assembly</a:t>
            </a:r>
          </a:p>
        </p:txBody>
      </p:sp>
      <p:sp>
        <p:nvSpPr>
          <p:cNvPr id="131" name="Right Arrow 72">
            <a:extLst>
              <a:ext uri="{FF2B5EF4-FFF2-40B4-BE49-F238E27FC236}">
                <a16:creationId xmlns:a16="http://schemas.microsoft.com/office/drawing/2014/main" id="{C4AC8252-112A-4540-851E-5D194FD35343}"/>
              </a:ext>
            </a:extLst>
          </p:cNvPr>
          <p:cNvSpPr/>
          <p:nvPr/>
        </p:nvSpPr>
        <p:spPr>
          <a:xfrm>
            <a:off x="1289300" y="4784153"/>
            <a:ext cx="217411" cy="508707"/>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132" name="Right Arrow 76">
            <a:extLst>
              <a:ext uri="{FF2B5EF4-FFF2-40B4-BE49-F238E27FC236}">
                <a16:creationId xmlns:a16="http://schemas.microsoft.com/office/drawing/2014/main" id="{D98116DA-6EBD-43FF-9F0E-FA71E125F94D}"/>
              </a:ext>
            </a:extLst>
          </p:cNvPr>
          <p:cNvSpPr/>
          <p:nvPr/>
        </p:nvSpPr>
        <p:spPr>
          <a:xfrm>
            <a:off x="2725828" y="4828957"/>
            <a:ext cx="217411" cy="508706"/>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133" name="Rectangle 132">
            <a:extLst>
              <a:ext uri="{FF2B5EF4-FFF2-40B4-BE49-F238E27FC236}">
                <a16:creationId xmlns:a16="http://schemas.microsoft.com/office/drawing/2014/main" id="{98CF4902-55DD-4521-AD72-B99458731DCA}"/>
              </a:ext>
            </a:extLst>
          </p:cNvPr>
          <p:cNvSpPr/>
          <p:nvPr/>
        </p:nvSpPr>
        <p:spPr>
          <a:xfrm>
            <a:off x="2956443" y="4657284"/>
            <a:ext cx="1209696" cy="679675"/>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134" name="TextBox 133">
            <a:extLst>
              <a:ext uri="{FF2B5EF4-FFF2-40B4-BE49-F238E27FC236}">
                <a16:creationId xmlns:a16="http://schemas.microsoft.com/office/drawing/2014/main" id="{DE71D014-78BE-423A-BA74-671F68D0C4C1}"/>
              </a:ext>
            </a:extLst>
          </p:cNvPr>
          <p:cNvSpPr txBox="1"/>
          <p:nvPr/>
        </p:nvSpPr>
        <p:spPr>
          <a:xfrm>
            <a:off x="7243421" y="5299204"/>
            <a:ext cx="79733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HGSSoeiKakugothicUB" panose="020B0900000000000000" pitchFamily="34" charset="-128"/>
                <a:ea typeface="HGSSoeiKakugothicUB" panose="020B0900000000000000" pitchFamily="34" charset="-128"/>
                <a:cs typeface="Arial"/>
              </a:rPr>
              <a:t>Link</a:t>
            </a:r>
          </a:p>
        </p:txBody>
      </p:sp>
      <p:sp>
        <p:nvSpPr>
          <p:cNvPr id="135" name="Rectangle 134">
            <a:extLst>
              <a:ext uri="{FF2B5EF4-FFF2-40B4-BE49-F238E27FC236}">
                <a16:creationId xmlns:a16="http://schemas.microsoft.com/office/drawing/2014/main" id="{3BE77BF0-9D17-439D-BA20-61A53CB5B87D}"/>
              </a:ext>
            </a:extLst>
          </p:cNvPr>
          <p:cNvSpPr/>
          <p:nvPr/>
        </p:nvSpPr>
        <p:spPr>
          <a:xfrm>
            <a:off x="150480" y="3877252"/>
            <a:ext cx="3347864" cy="373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a:endParaRPr>
          </a:p>
        </p:txBody>
      </p:sp>
      <p:grpSp>
        <p:nvGrpSpPr>
          <p:cNvPr id="136" name="Group 135">
            <a:extLst>
              <a:ext uri="{FF2B5EF4-FFF2-40B4-BE49-F238E27FC236}">
                <a16:creationId xmlns:a16="http://schemas.microsoft.com/office/drawing/2014/main" id="{0D625848-3C02-4EFA-89BD-85809EA6217F}"/>
              </a:ext>
            </a:extLst>
          </p:cNvPr>
          <p:cNvGrpSpPr/>
          <p:nvPr/>
        </p:nvGrpSpPr>
        <p:grpSpPr>
          <a:xfrm>
            <a:off x="3488913" y="5337664"/>
            <a:ext cx="1782843" cy="171654"/>
            <a:chOff x="6408827" y="1409202"/>
            <a:chExt cx="1782843" cy="320040"/>
          </a:xfrm>
        </p:grpSpPr>
        <p:cxnSp>
          <p:nvCxnSpPr>
            <p:cNvPr id="137" name="Straight Connector 136">
              <a:extLst>
                <a:ext uri="{FF2B5EF4-FFF2-40B4-BE49-F238E27FC236}">
                  <a16:creationId xmlns:a16="http://schemas.microsoft.com/office/drawing/2014/main" id="{6DB2E429-EFA2-4299-8E98-AE832EADB6B5}"/>
                </a:ext>
              </a:extLst>
            </p:cNvPr>
            <p:cNvCxnSpPr/>
            <p:nvPr/>
          </p:nvCxnSpPr>
          <p:spPr>
            <a:xfrm>
              <a:off x="6408827" y="1523950"/>
              <a:ext cx="0" cy="1873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0E33E65-CFA3-4ED1-AE25-A3C166C7BE4E}"/>
                </a:ext>
              </a:extLst>
            </p:cNvPr>
            <p:cNvCxnSpPr/>
            <p:nvPr/>
          </p:nvCxnSpPr>
          <p:spPr>
            <a:xfrm>
              <a:off x="6408827" y="1726198"/>
              <a:ext cx="178284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446CE1A-EAF2-4B89-A086-6C18EBB5271B}"/>
                </a:ext>
              </a:extLst>
            </p:cNvPr>
            <p:cNvCxnSpPr/>
            <p:nvPr/>
          </p:nvCxnSpPr>
          <p:spPr>
            <a:xfrm flipH="1" flipV="1">
              <a:off x="8191670" y="1409202"/>
              <a:ext cx="0" cy="32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D241C267-E910-4067-8B91-D6BB73210FB4}"/>
              </a:ext>
            </a:extLst>
          </p:cNvPr>
          <p:cNvGrpSpPr/>
          <p:nvPr/>
        </p:nvGrpSpPr>
        <p:grpSpPr>
          <a:xfrm>
            <a:off x="2193513" y="5337663"/>
            <a:ext cx="3230643" cy="263550"/>
            <a:chOff x="6408827" y="1409202"/>
            <a:chExt cx="1782843" cy="320040"/>
          </a:xfrm>
        </p:grpSpPr>
        <p:cxnSp>
          <p:nvCxnSpPr>
            <p:cNvPr id="141" name="Straight Connector 140">
              <a:extLst>
                <a:ext uri="{FF2B5EF4-FFF2-40B4-BE49-F238E27FC236}">
                  <a16:creationId xmlns:a16="http://schemas.microsoft.com/office/drawing/2014/main" id="{A91E03DF-0E8B-4E15-91FE-CE358F383BE6}"/>
                </a:ext>
              </a:extLst>
            </p:cNvPr>
            <p:cNvCxnSpPr/>
            <p:nvPr/>
          </p:nvCxnSpPr>
          <p:spPr>
            <a:xfrm>
              <a:off x="6408827" y="1523950"/>
              <a:ext cx="0" cy="1873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ECA75BB-BF59-4CBB-A9F0-07E9B545476D}"/>
                </a:ext>
              </a:extLst>
            </p:cNvPr>
            <p:cNvCxnSpPr/>
            <p:nvPr/>
          </p:nvCxnSpPr>
          <p:spPr>
            <a:xfrm>
              <a:off x="6408827" y="1726198"/>
              <a:ext cx="178284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9603174-DB5A-4DAF-8FFE-7BAD6A2BBC83}"/>
                </a:ext>
              </a:extLst>
            </p:cNvPr>
            <p:cNvCxnSpPr/>
            <p:nvPr/>
          </p:nvCxnSpPr>
          <p:spPr>
            <a:xfrm flipH="1" flipV="1">
              <a:off x="8191670" y="1409202"/>
              <a:ext cx="0" cy="32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7407C54C-39D7-4B13-BE5F-C0E58C6BAA0E}"/>
              </a:ext>
            </a:extLst>
          </p:cNvPr>
          <p:cNvSpPr/>
          <p:nvPr/>
        </p:nvSpPr>
        <p:spPr>
          <a:xfrm>
            <a:off x="1558780" y="4663504"/>
            <a:ext cx="1116587" cy="680588"/>
          </a:xfrm>
          <a:prstGeom prst="rect">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wrap="squar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rPr>
              <a:t>Checker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dirty="0">
                <a:solidFill>
                  <a:srgbClr val="000000"/>
                </a:solidFill>
                <a:latin typeface="HGSSoeiKakugothicUB" panose="020B0900000000000000" pitchFamily="34" charset="-128"/>
                <a:ea typeface="HGSSoeiKakugothicUB" panose="020B0900000000000000" pitchFamily="34" charset="-128"/>
                <a:cs typeface="Arial" panose="020B0604020202020204" pitchFamily="34" charset="0"/>
              </a:rPr>
              <a:t>&lt;JP&gt;</a:t>
            </a:r>
            <a:endParaRPr kumimoji="0" lang="en-US" sz="1400" b="1" i="0" u="none" strike="noStrike" kern="1200" cap="none" spc="0" normalizeH="0" baseline="0" noProof="0" dirty="0">
              <a:ln>
                <a:noFill/>
              </a:ln>
              <a:solidFill>
                <a:srgbClr val="00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145" name="Right Arrow 121">
            <a:extLst>
              <a:ext uri="{FF2B5EF4-FFF2-40B4-BE49-F238E27FC236}">
                <a16:creationId xmlns:a16="http://schemas.microsoft.com/office/drawing/2014/main" id="{5CF67DE5-CF58-4D30-97C1-5993C2C503EB}"/>
              </a:ext>
            </a:extLst>
          </p:cNvPr>
          <p:cNvSpPr/>
          <p:nvPr/>
        </p:nvSpPr>
        <p:spPr>
          <a:xfrm>
            <a:off x="8417605" y="4853389"/>
            <a:ext cx="289373" cy="462460"/>
          </a:xfrm>
          <a:prstGeom prst="rightArrow">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GSSoeiKakugothicUB" panose="020B0900000000000000" pitchFamily="34" charset="-128"/>
              <a:ea typeface="HGSSoeiKakugothicUB" panose="020B0900000000000000" pitchFamily="34" charset="-128"/>
              <a:cs typeface="Arial"/>
            </a:endParaRPr>
          </a:p>
        </p:txBody>
      </p:sp>
      <p:sp>
        <p:nvSpPr>
          <p:cNvPr id="146" name="Rectangle 145">
            <a:extLst>
              <a:ext uri="{FF2B5EF4-FFF2-40B4-BE49-F238E27FC236}">
                <a16:creationId xmlns:a16="http://schemas.microsoft.com/office/drawing/2014/main" id="{CB33FBE4-8193-4F27-B03F-9C4BE18C8834}"/>
              </a:ext>
            </a:extLst>
          </p:cNvPr>
          <p:cNvSpPr/>
          <p:nvPr/>
        </p:nvSpPr>
        <p:spPr>
          <a:xfrm>
            <a:off x="8724142" y="4674239"/>
            <a:ext cx="990943" cy="679675"/>
          </a:xfrm>
          <a:prstGeom prst="rect">
            <a:avLst/>
          </a:prstGeom>
          <a:solidFill>
            <a:srgbClr val="CCFFCC"/>
          </a:solidFill>
          <a:ln w="9525"/>
        </p:spPr>
        <p:style>
          <a:lnRef idx="2">
            <a:schemeClr val="dk1"/>
          </a:lnRef>
          <a:fillRef idx="1">
            <a:schemeClr val="lt1"/>
          </a:fillRef>
          <a:effectRef idx="0">
            <a:schemeClr val="dk1"/>
          </a:effectRef>
          <a:fontRef idx="minor">
            <a:schemeClr val="dk1"/>
          </a:fontRef>
        </p:style>
        <p:txBody>
          <a:bodyPr lIns="0" rIns="0" anchor="ctr"/>
          <a:lstStyle/>
          <a:p>
            <a:pPr algn="ctr" fontAlgn="auto">
              <a:spcBef>
                <a:spcPts val="0"/>
              </a:spcBef>
              <a:spcAft>
                <a:spcPts val="0"/>
              </a:spcAft>
            </a:pPr>
            <a:r>
              <a:rPr kumimoji="0" lang="en-US" sz="1400" b="1" dirty="0">
                <a:solidFill>
                  <a:srgbClr val="0000FF"/>
                </a:solidFill>
                <a:latin typeface="HGSSoeiKakugothicUB" panose="020B0900000000000000" pitchFamily="34" charset="-128"/>
                <a:ea typeface="HGSSoeiKakugothicUB" panose="020B0900000000000000" pitchFamily="34" charset="-128"/>
                <a:cs typeface="Arial" panose="020B0604020202020204" pitchFamily="34" charset="0"/>
              </a:rPr>
              <a:t>Pallet ID</a:t>
            </a:r>
          </a:p>
        </p:txBody>
      </p:sp>
      <p:grpSp>
        <p:nvGrpSpPr>
          <p:cNvPr id="147" name="Group 146">
            <a:extLst>
              <a:ext uri="{FF2B5EF4-FFF2-40B4-BE49-F238E27FC236}">
                <a16:creationId xmlns:a16="http://schemas.microsoft.com/office/drawing/2014/main" id="{BA4DE941-9E59-4D65-B09C-58EDFE0AECC2}"/>
              </a:ext>
            </a:extLst>
          </p:cNvPr>
          <p:cNvGrpSpPr/>
          <p:nvPr/>
        </p:nvGrpSpPr>
        <p:grpSpPr>
          <a:xfrm flipH="1">
            <a:off x="7801282" y="5326974"/>
            <a:ext cx="1610767" cy="320040"/>
            <a:chOff x="6408827" y="1409202"/>
            <a:chExt cx="1782843" cy="320040"/>
          </a:xfrm>
        </p:grpSpPr>
        <p:cxnSp>
          <p:nvCxnSpPr>
            <p:cNvPr id="148" name="Straight Connector 147">
              <a:extLst>
                <a:ext uri="{FF2B5EF4-FFF2-40B4-BE49-F238E27FC236}">
                  <a16:creationId xmlns:a16="http://schemas.microsoft.com/office/drawing/2014/main" id="{286BD0BD-5087-455C-9EE7-49DE38E28B94}"/>
                </a:ext>
              </a:extLst>
            </p:cNvPr>
            <p:cNvCxnSpPr/>
            <p:nvPr/>
          </p:nvCxnSpPr>
          <p:spPr>
            <a:xfrm>
              <a:off x="6408827" y="1523950"/>
              <a:ext cx="0" cy="18739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95693F-F77B-41A3-9BE5-83ADB082E0DF}"/>
                </a:ext>
              </a:extLst>
            </p:cNvPr>
            <p:cNvCxnSpPr/>
            <p:nvPr/>
          </p:nvCxnSpPr>
          <p:spPr>
            <a:xfrm>
              <a:off x="6408827" y="1726198"/>
              <a:ext cx="1782843"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B0637E2-70A5-4FAC-90F7-B4210FF7DD90}"/>
                </a:ext>
              </a:extLst>
            </p:cNvPr>
            <p:cNvCxnSpPr/>
            <p:nvPr/>
          </p:nvCxnSpPr>
          <p:spPr>
            <a:xfrm flipH="1" flipV="1">
              <a:off x="8191670" y="1409202"/>
              <a:ext cx="0" cy="32004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角丸四角形 30">
            <a:extLst>
              <a:ext uri="{FF2B5EF4-FFF2-40B4-BE49-F238E27FC236}">
                <a16:creationId xmlns:a16="http://schemas.microsoft.com/office/drawing/2014/main" id="{563728C7-8245-4679-A605-D5EB6A63644D}"/>
              </a:ext>
            </a:extLst>
          </p:cNvPr>
          <p:cNvSpPr/>
          <p:nvPr/>
        </p:nvSpPr>
        <p:spPr>
          <a:xfrm>
            <a:off x="95384" y="3789024"/>
            <a:ext cx="9702227" cy="364343"/>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r>
              <a:rPr lang="en-US" altLang="ja-JP" sz="2000" u="sng" dirty="0">
                <a:solidFill>
                  <a:srgbClr val="0000FF"/>
                </a:solidFill>
                <a:latin typeface="HGSSoeiKakugothicUB" panose="020B0900000000000000" pitchFamily="34" charset="-128"/>
                <a:ea typeface="HGSSoeiKakugothicUB" panose="020B0900000000000000" pitchFamily="34" charset="-128"/>
              </a:rPr>
              <a:t>Solution</a:t>
            </a:r>
            <a:r>
              <a:rPr lang="en-US" altLang="ja-JP" sz="2000" dirty="0">
                <a:solidFill>
                  <a:srgbClr val="0000FF"/>
                </a:solidFill>
                <a:latin typeface="HGSSoeiKakugothicUB" panose="020B0900000000000000" pitchFamily="34" charset="-128"/>
                <a:ea typeface="HGSSoeiKakugothicUB" panose="020B0900000000000000" pitchFamily="34" charset="-128"/>
              </a:rPr>
              <a:t>: </a:t>
            </a:r>
            <a:r>
              <a:rPr kumimoji="0" lang="en-US" sz="1600" dirty="0">
                <a:solidFill>
                  <a:srgbClr val="000000"/>
                </a:solidFill>
                <a:latin typeface="HGSSoeiKakugothicUB" panose="020B0900000000000000" pitchFamily="34" charset="-128"/>
                <a:ea typeface="HGSSoeiKakugothicUB" panose="020B0900000000000000" pitchFamily="34" charset="-128"/>
                <a:cs typeface="Arial"/>
              </a:rPr>
              <a:t>Standardization total FA Process &amp; develop </a:t>
            </a:r>
            <a:r>
              <a:rPr kumimoji="0" lang="en-US" sz="1600" b="1" dirty="0">
                <a:solidFill>
                  <a:srgbClr val="0000FF"/>
                </a:solidFill>
                <a:latin typeface="HGSSoeiKakugothicUB" panose="020B0900000000000000" pitchFamily="34" charset="-128"/>
                <a:ea typeface="HGSSoeiKakugothicUB" panose="020B0900000000000000" pitchFamily="34" charset="-128"/>
                <a:cs typeface="Arial"/>
              </a:rPr>
              <a:t>Skip Process Control Systems            </a:t>
            </a:r>
            <a:r>
              <a:rPr kumimoji="0" lang="en-US" sz="1400" b="1" dirty="0">
                <a:solidFill>
                  <a:srgbClr val="0000FF"/>
                </a:solidFill>
                <a:latin typeface="HGSSoeiKakugothicUB" panose="020B0900000000000000" pitchFamily="34" charset="-128"/>
                <a:ea typeface="HGSSoeiKakugothicUB" panose="020B0900000000000000" pitchFamily="34" charset="-128"/>
                <a:cs typeface="Arial"/>
              </a:rPr>
              <a:t>(01/2020)</a:t>
            </a:r>
            <a:endParaRPr kumimoji="0" lang="en-US" b="1" dirty="0">
              <a:solidFill>
                <a:srgbClr val="000000"/>
              </a:solidFill>
              <a:latin typeface="HGSSoeiKakugothicUB" panose="020B0900000000000000" pitchFamily="34" charset="-128"/>
              <a:ea typeface="HGSSoeiKakugothicUB" panose="020B0900000000000000" pitchFamily="34" charset="-128"/>
              <a:cs typeface="Arial"/>
            </a:endParaRPr>
          </a:p>
        </p:txBody>
      </p:sp>
      <p:sp>
        <p:nvSpPr>
          <p:cNvPr id="152" name="角丸四角形 46">
            <a:extLst>
              <a:ext uri="{FF2B5EF4-FFF2-40B4-BE49-F238E27FC236}">
                <a16:creationId xmlns:a16="http://schemas.microsoft.com/office/drawing/2014/main" id="{B456DDF7-626B-44EA-B897-93B7F854808D}"/>
              </a:ext>
            </a:extLst>
          </p:cNvPr>
          <p:cNvSpPr/>
          <p:nvPr/>
        </p:nvSpPr>
        <p:spPr bwMode="auto">
          <a:xfrm>
            <a:off x="81893" y="6317033"/>
            <a:ext cx="9727737" cy="514315"/>
          </a:xfrm>
          <a:prstGeom prst="roundRect">
            <a:avLst>
              <a:gd name="adj" fmla="val 0"/>
            </a:avLst>
          </a:prstGeom>
          <a:ln>
            <a:headEnd type="none" w="med" len="med"/>
            <a:tailEnd type="none" w="med" len="med"/>
          </a:ln>
          <a:effectLst/>
          <a:extLst/>
        </p:spPr>
        <p:style>
          <a:lnRef idx="0">
            <a:schemeClr val="accent6"/>
          </a:lnRef>
          <a:fillRef idx="3">
            <a:schemeClr val="accent6"/>
          </a:fillRef>
          <a:effectRef idx="3">
            <a:schemeClr val="accent6"/>
          </a:effectRef>
          <a:fontRef idx="minor">
            <a:schemeClr val="lt1"/>
          </a:fontRef>
        </p:style>
        <p:txBody>
          <a:bodyPr wrap="none" lIns="90000" tIns="46800" rIns="90000" bIns="46800" anchor="t"/>
          <a:lstStyle>
            <a:lvl1pPr eaLnBrk="0" hangingPunct="0">
              <a:defRPr sz="1000">
                <a:solidFill>
                  <a:schemeClr val="tx1"/>
                </a:solidFill>
                <a:latin typeface="Arial" charset="0"/>
                <a:ea typeface="ＭＳ Ｐゴシック" pitchFamily="34" charset="-128"/>
              </a:defRPr>
            </a:lvl1pPr>
            <a:lvl2pPr marL="742950" indent="-285750" eaLnBrk="0" hangingPunct="0">
              <a:defRPr sz="1000">
                <a:solidFill>
                  <a:schemeClr val="tx1"/>
                </a:solidFill>
                <a:latin typeface="Arial" charset="0"/>
                <a:ea typeface="ＭＳ Ｐゴシック" pitchFamily="34" charset="-128"/>
              </a:defRPr>
            </a:lvl2pPr>
            <a:lvl3pPr marL="1143000" indent="-228600" eaLnBrk="0" hangingPunct="0">
              <a:defRPr sz="1000">
                <a:solidFill>
                  <a:schemeClr val="tx1"/>
                </a:solidFill>
                <a:latin typeface="Arial" charset="0"/>
                <a:ea typeface="ＭＳ Ｐゴシック" pitchFamily="34" charset="-128"/>
              </a:defRPr>
            </a:lvl3pPr>
            <a:lvl4pPr marL="1600200" indent="-228600" eaLnBrk="0" hangingPunct="0">
              <a:defRPr sz="1000">
                <a:solidFill>
                  <a:schemeClr val="tx1"/>
                </a:solidFill>
                <a:latin typeface="Arial" charset="0"/>
                <a:ea typeface="ＭＳ Ｐゴシック" pitchFamily="34" charset="-128"/>
              </a:defRPr>
            </a:lvl4pPr>
            <a:lvl5pPr marL="2057400" indent="-228600" eaLnBrk="0" hangingPunct="0">
              <a:defRPr sz="1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34" charset="-128"/>
              </a:defRPr>
            </a:lvl9pPr>
          </a:lstStyle>
          <a:p>
            <a:pPr defTabSz="928688" eaLnBrk="1" hangingPunct="1">
              <a:defRPr/>
            </a:pPr>
            <a:r>
              <a:rPr lang="en-US" altLang="ja-JP" sz="2400" dirty="0">
                <a:solidFill>
                  <a:srgbClr val="FFFFFF"/>
                </a:solidFill>
                <a:latin typeface="HGSSoeiKakugothicUB" panose="020B0900000000000000" pitchFamily="34" charset="-128"/>
                <a:ea typeface="HGSSoeiKakugothicUB" panose="020B0900000000000000" pitchFamily="34" charset="-128"/>
              </a:rPr>
              <a:t>Result: △75% Reduction IT deployment lead time for FA</a:t>
            </a:r>
            <a:r>
              <a:rPr lang="en-US" altLang="ja-JP" sz="2000" dirty="0">
                <a:solidFill>
                  <a:srgbClr val="FFFFFF"/>
                </a:solidFill>
                <a:latin typeface="HGSSoeiKakugothicUB" panose="020B0900000000000000" pitchFamily="34" charset="-128"/>
                <a:ea typeface="HGSSoeiKakugothicUB" panose="020B0900000000000000" pitchFamily="34" charset="-128"/>
              </a:rPr>
              <a:t>      </a:t>
            </a:r>
            <a:r>
              <a:rPr lang="en-US" altLang="ja-JP" sz="1800" dirty="0">
                <a:solidFill>
                  <a:srgbClr val="FFFFFF"/>
                </a:solidFill>
                <a:latin typeface="HGSSoeiKakugothicUB" panose="020B0900000000000000" pitchFamily="34" charset="-128"/>
                <a:ea typeface="HGSSoeiKakugothicUB" panose="020B0900000000000000" pitchFamily="34" charset="-128"/>
              </a:rPr>
              <a:t>Save: </a:t>
            </a:r>
            <a:r>
              <a:rPr lang="en-US" altLang="ja-JP" sz="2400" dirty="0">
                <a:solidFill>
                  <a:srgbClr val="FFFFFF"/>
                </a:solidFill>
                <a:latin typeface="HGSSoeiKakugothicUB" panose="020B0900000000000000" pitchFamily="34" charset="-128"/>
                <a:ea typeface="HGSSoeiKakugothicUB" panose="020B0900000000000000" pitchFamily="34" charset="-128"/>
              </a:rPr>
              <a:t>13.2</a:t>
            </a:r>
            <a:r>
              <a:rPr lang="en-US" altLang="ja-JP" sz="2000" dirty="0">
                <a:solidFill>
                  <a:srgbClr val="FFFFFF"/>
                </a:solidFill>
                <a:latin typeface="HGSSoeiKakugothicUB" panose="020B0900000000000000" pitchFamily="34" charset="-128"/>
                <a:ea typeface="HGSSoeiKakugothicUB" panose="020B0900000000000000" pitchFamily="34" charset="-128"/>
              </a:rPr>
              <a:t>K$ </a:t>
            </a:r>
            <a:endParaRPr lang="ja-JP" altLang="en-US" sz="1800" kern="0" dirty="0">
              <a:solidFill>
                <a:srgbClr val="FFFF00"/>
              </a:solidFill>
              <a:latin typeface="HGSSoeiKakugothicUB" panose="020B0900000000000000" pitchFamily="34" charset="-128"/>
              <a:ea typeface="HGSSoeiKakugothicUB" panose="020B0900000000000000" pitchFamily="34" charset="-128"/>
            </a:endParaRPr>
          </a:p>
        </p:txBody>
      </p:sp>
      <p:sp>
        <p:nvSpPr>
          <p:cNvPr id="153" name="テキスト ボックス 39">
            <a:extLst>
              <a:ext uri="{FF2B5EF4-FFF2-40B4-BE49-F238E27FC236}">
                <a16:creationId xmlns:a16="http://schemas.microsoft.com/office/drawing/2014/main" id="{4517AB02-F56F-4962-92D4-75D1DACDA794}"/>
              </a:ext>
            </a:extLst>
          </p:cNvPr>
          <p:cNvSpPr txBox="1"/>
          <p:nvPr/>
        </p:nvSpPr>
        <p:spPr>
          <a:xfrm>
            <a:off x="116884" y="4226731"/>
            <a:ext cx="959820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28688">
              <a:defRPr/>
            </a:pPr>
            <a:r>
              <a:rPr kumimoji="0" lang="en-US" altLang="ja-JP" sz="1600" dirty="0">
                <a:solidFill>
                  <a:prstClr val="black"/>
                </a:solidFill>
                <a:latin typeface="HGSSoeiKakugothicUB" panose="020B0900000000000000" pitchFamily="34" charset="-128"/>
                <a:ea typeface="HGSSoeiKakugothicUB" panose="020B0900000000000000" pitchFamily="34" charset="-128"/>
                <a:cs typeface="Arial" panose="020B0604020202020204" pitchFamily="34" charset="0"/>
              </a:rPr>
              <a:t>I make </a:t>
            </a:r>
            <a:r>
              <a:rPr kumimoji="0" lang="en-US" altLang="ja-JP" dirty="0">
                <a:solidFill>
                  <a:srgbClr val="FF0000"/>
                </a:solidFill>
                <a:latin typeface="HGSSoeiKakugothicUB" panose="020B0900000000000000" pitchFamily="34" charset="-128"/>
                <a:ea typeface="HGSSoeiKakugothicUB" panose="020B0900000000000000" pitchFamily="34" charset="-128"/>
                <a:cs typeface="Arial" panose="020B0604020202020204" pitchFamily="34" charset="0"/>
              </a:rPr>
              <a:t>a standard of checker output file</a:t>
            </a:r>
            <a:r>
              <a:rPr kumimoji="0" lang="en-US" altLang="ja-JP" dirty="0">
                <a:solidFill>
                  <a:prstClr val="black"/>
                </a:solidFill>
                <a:latin typeface="HGSSoeiKakugothicUB" panose="020B0900000000000000" pitchFamily="34" charset="-128"/>
                <a:ea typeface="HGSSoeiKakugothicUB" panose="020B0900000000000000" pitchFamily="34" charset="-128"/>
                <a:cs typeface="Arial" panose="020B0604020202020204" pitchFamily="34" charset="0"/>
              </a:rPr>
              <a:t> </a:t>
            </a:r>
            <a:r>
              <a:rPr kumimoji="0" lang="en-US" altLang="ja-JP" sz="1600" dirty="0">
                <a:solidFill>
                  <a:prstClr val="black"/>
                </a:solidFill>
                <a:latin typeface="HGSSoeiKakugothicUB" panose="020B0900000000000000" pitchFamily="34" charset="-128"/>
                <a:ea typeface="HGSSoeiKakugothicUB" panose="020B0900000000000000" pitchFamily="34" charset="-128"/>
                <a:cs typeface="Arial" panose="020B0604020202020204" pitchFamily="34" charset="0"/>
              </a:rPr>
              <a:t>and cooperate PE to </a:t>
            </a:r>
            <a:r>
              <a:rPr kumimoji="0" lang="en-US" altLang="ja-JP" sz="1600" dirty="0">
                <a:solidFill>
                  <a:srgbClr val="FF0000"/>
                </a:solidFill>
                <a:latin typeface="HGSSoeiKakugothicUB" panose="020B0900000000000000" pitchFamily="34" charset="-128"/>
                <a:ea typeface="HGSSoeiKakugothicUB" panose="020B0900000000000000" pitchFamily="34" charset="-128"/>
                <a:cs typeface="Arial" panose="020B0604020202020204" pitchFamily="34" charset="0"/>
              </a:rPr>
              <a:t>negotiate JP </a:t>
            </a:r>
            <a:r>
              <a:rPr kumimoji="0" lang="en-US" altLang="ja-JP" sz="1600" dirty="0">
                <a:solidFill>
                  <a:schemeClr val="tx1"/>
                </a:solidFill>
                <a:latin typeface="HGSSoeiKakugothicUB" panose="020B0900000000000000" pitchFamily="34" charset="-128"/>
                <a:ea typeface="HGSSoeiKakugothicUB" panose="020B0900000000000000" pitchFamily="34" charset="-128"/>
                <a:cs typeface="Arial" panose="020B0604020202020204" pitchFamily="34" charset="0"/>
              </a:rPr>
              <a:t>change it for all category </a:t>
            </a:r>
            <a:endParaRPr kumimoji="0" lang="ja-JP" altLang="en-US" sz="1600" kern="0" dirty="0">
              <a:solidFill>
                <a:schemeClr val="tx1"/>
              </a:solidFill>
              <a:latin typeface="HGSSoeiKakugothicUB" panose="020B0900000000000000" pitchFamily="34" charset="-128"/>
              <a:ea typeface="HGSSoeiKakugothicUB" panose="020B0900000000000000" pitchFamily="34" charset="-128"/>
              <a:cs typeface="Arial" panose="020B0604020202020204" pitchFamily="34" charset="0"/>
            </a:endParaRPr>
          </a:p>
        </p:txBody>
      </p:sp>
      <p:sp>
        <p:nvSpPr>
          <p:cNvPr id="154" name="Oval 153">
            <a:extLst>
              <a:ext uri="{FF2B5EF4-FFF2-40B4-BE49-F238E27FC236}">
                <a16:creationId xmlns:a16="http://schemas.microsoft.com/office/drawing/2014/main" id="{8E006F5C-9074-4E49-ABB3-6A1246A37C88}"/>
              </a:ext>
            </a:extLst>
          </p:cNvPr>
          <p:cNvSpPr/>
          <p:nvPr/>
        </p:nvSpPr>
        <p:spPr bwMode="auto">
          <a:xfrm>
            <a:off x="1431938" y="4553929"/>
            <a:ext cx="2839858" cy="1117817"/>
          </a:xfrm>
          <a:prstGeom prst="ellipse">
            <a:avLst/>
          </a:prstGeom>
          <a:noFill/>
          <a:ln w="28575">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HGSSoeiKakugothicUB" panose="020B0900000000000000" pitchFamily="34" charset="-128"/>
              <a:ea typeface="HGSSoeiKakugothicUB" panose="020B0900000000000000" pitchFamily="34" charset="-128"/>
              <a:cs typeface="Segoe UI" pitchFamily="34" charset="0"/>
            </a:endParaRPr>
          </a:p>
        </p:txBody>
      </p:sp>
      <p:sp>
        <p:nvSpPr>
          <p:cNvPr id="155" name="Arrow: Down 154">
            <a:extLst>
              <a:ext uri="{FF2B5EF4-FFF2-40B4-BE49-F238E27FC236}">
                <a16:creationId xmlns:a16="http://schemas.microsoft.com/office/drawing/2014/main" id="{F9E66B1D-2473-485D-B3F0-9054DF6EE5C2}"/>
              </a:ext>
            </a:extLst>
          </p:cNvPr>
          <p:cNvSpPr/>
          <p:nvPr/>
        </p:nvSpPr>
        <p:spPr>
          <a:xfrm>
            <a:off x="2621648" y="5710224"/>
            <a:ext cx="343013" cy="168612"/>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GSSoeiKakugothicUB" panose="020B0900000000000000" pitchFamily="34" charset="-128"/>
              <a:ea typeface="HGSSoeiKakugothicUB" panose="020B0900000000000000" pitchFamily="34" charset="-128"/>
            </a:endParaRPr>
          </a:p>
        </p:txBody>
      </p:sp>
      <p:sp>
        <p:nvSpPr>
          <p:cNvPr id="156" name="テキスト ボックス 18">
            <a:extLst>
              <a:ext uri="{FF2B5EF4-FFF2-40B4-BE49-F238E27FC236}">
                <a16:creationId xmlns:a16="http://schemas.microsoft.com/office/drawing/2014/main" id="{1DDF1FE0-76FA-44B9-8ADB-548D288E49BF}"/>
              </a:ext>
            </a:extLst>
          </p:cNvPr>
          <p:cNvSpPr txBox="1"/>
          <p:nvPr/>
        </p:nvSpPr>
        <p:spPr>
          <a:xfrm>
            <a:off x="180588" y="5762531"/>
            <a:ext cx="7237442" cy="523220"/>
          </a:xfrm>
          <a:prstGeom prst="rect">
            <a:avLst/>
          </a:prstGeom>
          <a:noFill/>
        </p:spPr>
        <p:txBody>
          <a:bodyPr wrap="square" rtlCol="0">
            <a:spAutoFit/>
          </a:bodyPr>
          <a:lstStyle/>
          <a:p>
            <a:pPr lvl="0">
              <a:defRPr/>
            </a:pPr>
            <a:r>
              <a:rPr kumimoji="1" lang="en-US" altLang="ja-JP" sz="1200" i="0" u="none" strike="noStrike" kern="1200" cap="none" spc="0" normalizeH="0" baseline="0" noProof="0" dirty="0">
                <a:ln>
                  <a:noFill/>
                </a:ln>
                <a:effectLst/>
                <a:uLnTx/>
                <a:uFillTx/>
                <a:latin typeface="HGSSoeiKakugothicUB" panose="020B0900000000000000" pitchFamily="34" charset="-128"/>
                <a:ea typeface="HGSSoeiKakugothicUB" panose="020B0900000000000000" pitchFamily="34" charset="-128"/>
                <a:cs typeface="Arial" panose="020B0604020202020204" pitchFamily="34" charset="0"/>
              </a:rPr>
              <a:t>Collecting CSV file </a:t>
            </a:r>
            <a:r>
              <a:rPr lang="en-US" altLang="ja-JP" sz="1200" dirty="0">
                <a:latin typeface="HGSSoeiKakugothicUB" panose="020B0900000000000000" pitchFamily="34" charset="-128"/>
                <a:ea typeface="HGSSoeiKakugothicUB" panose="020B0900000000000000" pitchFamily="34" charset="-128"/>
                <a:cs typeface="Arial" panose="020B0604020202020204" pitchFamily="34" charset="0"/>
              </a:rPr>
              <a:t>with keys: </a:t>
            </a:r>
          </a:p>
          <a:p>
            <a:pPr lvl="0">
              <a:defRPr/>
            </a:pPr>
            <a:r>
              <a:rPr lang="en-US" altLang="ja-JP" sz="1600" dirty="0">
                <a:solidFill>
                  <a:srgbClr val="FF0000"/>
                </a:solidFill>
                <a:latin typeface="HGSSoeiKakugothicUB" panose="020B0900000000000000" pitchFamily="34" charset="-128"/>
                <a:ea typeface="HGSSoeiKakugothicUB" panose="020B0900000000000000" pitchFamily="34" charset="-128"/>
                <a:cs typeface="Arial" panose="020B0604020202020204" pitchFamily="34" charset="0"/>
              </a:rPr>
              <a:t>Checker ID, Product ID (Model, Serial) and Result (OK/NG)</a:t>
            </a:r>
            <a:endParaRPr kumimoji="1" lang="ja-JP" altLang="en-US" sz="1400" i="0" u="none" strike="noStrike" kern="1200" cap="none" spc="0" normalizeH="0" baseline="0" noProof="0" dirty="0">
              <a:ln>
                <a:noFill/>
              </a:ln>
              <a:solidFill>
                <a:srgbClr val="FF0000"/>
              </a:solidFill>
              <a:effectLst/>
              <a:uLnTx/>
              <a:uFillTx/>
              <a:latin typeface="HGSSoeiKakugothicUB" panose="020B0900000000000000" pitchFamily="34" charset="-128"/>
              <a:ea typeface="HGSSoeiKakugothicUB" panose="020B0900000000000000" pitchFamily="34" charset="-128"/>
              <a:cs typeface="Arial" panose="020B0604020202020204" pitchFamily="34" charset="0"/>
            </a:endParaRPr>
          </a:p>
        </p:txBody>
      </p:sp>
      <p:pic>
        <p:nvPicPr>
          <p:cNvPr id="157" name="Picture 4" descr="CSVファイル に対する画像結果">
            <a:extLst>
              <a:ext uri="{FF2B5EF4-FFF2-40B4-BE49-F238E27FC236}">
                <a16:creationId xmlns:a16="http://schemas.microsoft.com/office/drawing/2014/main" id="{F0A49EF3-3B41-4D51-8A22-1728781CC9C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99694" y="5090369"/>
            <a:ext cx="210968" cy="22883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CSVファイル に対する画像結果">
            <a:extLst>
              <a:ext uri="{FF2B5EF4-FFF2-40B4-BE49-F238E27FC236}">
                <a16:creationId xmlns:a16="http://schemas.microsoft.com/office/drawing/2014/main" id="{D65F08E6-AF46-48CC-A29C-AEF6A41209A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885070" y="5038506"/>
            <a:ext cx="240214" cy="260559"/>
          </a:xfrm>
          <a:prstGeom prst="rect">
            <a:avLst/>
          </a:prstGeom>
          <a:noFill/>
          <a:extLst>
            <a:ext uri="{909E8E84-426E-40DD-AFC4-6F175D3DCCD1}">
              <a14:hiddenFill xmlns:a14="http://schemas.microsoft.com/office/drawing/2010/main">
                <a:solidFill>
                  <a:srgbClr val="FFFFFF"/>
                </a:solidFill>
              </a14:hiddenFill>
            </a:ext>
          </a:extLst>
        </p:spPr>
      </p:pic>
      <p:sp>
        <p:nvSpPr>
          <p:cNvPr id="159" name="32-Point Star 208">
            <a:extLst>
              <a:ext uri="{FF2B5EF4-FFF2-40B4-BE49-F238E27FC236}">
                <a16:creationId xmlns:a16="http://schemas.microsoft.com/office/drawing/2014/main" id="{266336C0-68C2-418C-810B-3257A02BC51D}"/>
              </a:ext>
            </a:extLst>
          </p:cNvPr>
          <p:cNvSpPr/>
          <p:nvPr/>
        </p:nvSpPr>
        <p:spPr>
          <a:xfrm>
            <a:off x="5453286" y="5573620"/>
            <a:ext cx="4261794" cy="639672"/>
          </a:xfrm>
          <a:prstGeom prst="star32">
            <a:avLst/>
          </a:prstGeom>
          <a:solidFill>
            <a:srgbClr val="00FF00">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FF"/>
                </a:solidFill>
                <a:effectLst/>
                <a:uLnTx/>
                <a:uFillTx/>
                <a:latin typeface="HGSSoeiKakugothicUB" panose="020B0900000000000000" pitchFamily="34" charset="-128"/>
                <a:ea typeface="HGSSoeiKakugothicUB" panose="020B0900000000000000" pitchFamily="34" charset="-128"/>
                <a:cs typeface="Arial" pitchFamily="34" charset="0"/>
              </a:rPr>
              <a:t>Simple &amp; Effective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sng" dirty="0">
                <a:solidFill>
                  <a:srgbClr val="0000FF"/>
                </a:solidFill>
                <a:latin typeface="HGSSoeiKakugothicUB" panose="020B0900000000000000" pitchFamily="34" charset="-128"/>
                <a:ea typeface="HGSSoeiKakugothicUB" panose="020B0900000000000000" pitchFamily="34" charset="-128"/>
                <a:cs typeface="Arial" pitchFamily="34" charset="0"/>
              </a:rPr>
              <a:t>Ready for Spread</a:t>
            </a:r>
            <a:endParaRPr kumimoji="0" lang="vi-VN" sz="1400" b="1" i="0" u="sng" strike="noStrike" kern="1200" cap="none" spc="0" normalizeH="0" baseline="0" noProof="0" dirty="0">
              <a:ln>
                <a:noFill/>
              </a:ln>
              <a:solidFill>
                <a:srgbClr val="0000FF"/>
              </a:solidFill>
              <a:effectLst/>
              <a:uLnTx/>
              <a:uFillTx/>
              <a:latin typeface="Arial" pitchFamily="34" charset="0"/>
              <a:ea typeface="HGSSoeiKakugothicUB" panose="020B0900000000000000" pitchFamily="34" charset="-128"/>
              <a:cs typeface="Arial" pitchFamily="34" charset="0"/>
            </a:endParaRPr>
          </a:p>
        </p:txBody>
      </p:sp>
      <p:sp>
        <p:nvSpPr>
          <p:cNvPr id="160" name="TextBox 159">
            <a:extLst>
              <a:ext uri="{FF2B5EF4-FFF2-40B4-BE49-F238E27FC236}">
                <a16:creationId xmlns:a16="http://schemas.microsoft.com/office/drawing/2014/main" id="{6846209C-C876-4086-8367-1E5E5CB2C746}"/>
              </a:ext>
            </a:extLst>
          </p:cNvPr>
          <p:cNvSpPr txBox="1"/>
          <p:nvPr/>
        </p:nvSpPr>
        <p:spPr>
          <a:xfrm>
            <a:off x="2330936" y="4626292"/>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61" name="TextBox 160">
            <a:extLst>
              <a:ext uri="{FF2B5EF4-FFF2-40B4-BE49-F238E27FC236}">
                <a16:creationId xmlns:a16="http://schemas.microsoft.com/office/drawing/2014/main" id="{66142DA9-4069-4BA4-AD26-868FE4197E90}"/>
              </a:ext>
            </a:extLst>
          </p:cNvPr>
          <p:cNvSpPr txBox="1"/>
          <p:nvPr/>
        </p:nvSpPr>
        <p:spPr>
          <a:xfrm>
            <a:off x="2908406" y="4627985"/>
            <a:ext cx="599711" cy="261610"/>
          </a:xfrm>
          <a:prstGeom prst="rect">
            <a:avLst/>
          </a:prstGeom>
          <a:noFill/>
        </p:spPr>
        <p:txBody>
          <a:bodyPr wrap="square" rtlCol="0">
            <a:spAutoFit/>
          </a:bodyPr>
          <a:lstStyle/>
          <a:p>
            <a:r>
              <a:rPr lang="en-US" sz="1100" dirty="0">
                <a:solidFill>
                  <a:srgbClr val="FF0000"/>
                </a:solidFill>
                <a:latin typeface="HGSSoeiKakugothicUB" panose="020B0900000000000000" pitchFamily="34" charset="-128"/>
                <a:ea typeface="HGSSoeiKakugothicUB" panose="020B0900000000000000" pitchFamily="34" charset="-128"/>
              </a:rPr>
              <a:t>NG</a:t>
            </a:r>
          </a:p>
        </p:txBody>
      </p:sp>
      <p:sp>
        <p:nvSpPr>
          <p:cNvPr id="162" name="TextBox 161">
            <a:extLst>
              <a:ext uri="{FF2B5EF4-FFF2-40B4-BE49-F238E27FC236}">
                <a16:creationId xmlns:a16="http://schemas.microsoft.com/office/drawing/2014/main" id="{25C5BF17-321C-489E-BB5A-F10C1AB5EA4E}"/>
              </a:ext>
            </a:extLst>
          </p:cNvPr>
          <p:cNvSpPr txBox="1"/>
          <p:nvPr/>
        </p:nvSpPr>
        <p:spPr>
          <a:xfrm>
            <a:off x="4474362" y="4619357"/>
            <a:ext cx="599711" cy="261610"/>
          </a:xfrm>
          <a:prstGeom prst="rect">
            <a:avLst/>
          </a:prstGeom>
          <a:noFill/>
        </p:spPr>
        <p:txBody>
          <a:bodyPr wrap="square" rtlCol="0">
            <a:spAutoFit/>
          </a:bodyPr>
          <a:lstStyle/>
          <a:p>
            <a:r>
              <a:rPr lang="en-US" sz="1100" dirty="0">
                <a:solidFill>
                  <a:srgbClr val="FF0000"/>
                </a:solidFill>
                <a:latin typeface="HGSSoeiKakugothicUB" panose="020B0900000000000000" pitchFamily="34" charset="-128"/>
                <a:ea typeface="HGSSoeiKakugothicUB" panose="020B0900000000000000" pitchFamily="34" charset="-128"/>
              </a:rPr>
              <a:t>NG</a:t>
            </a:r>
          </a:p>
        </p:txBody>
      </p:sp>
      <p:sp>
        <p:nvSpPr>
          <p:cNvPr id="163" name="TextBox 162">
            <a:extLst>
              <a:ext uri="{FF2B5EF4-FFF2-40B4-BE49-F238E27FC236}">
                <a16:creationId xmlns:a16="http://schemas.microsoft.com/office/drawing/2014/main" id="{92D15F51-579C-46EE-8365-5CC0A5D8E9AB}"/>
              </a:ext>
            </a:extLst>
          </p:cNvPr>
          <p:cNvSpPr txBox="1"/>
          <p:nvPr/>
        </p:nvSpPr>
        <p:spPr>
          <a:xfrm>
            <a:off x="2299031" y="5103649"/>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64" name="TextBox 163">
            <a:extLst>
              <a:ext uri="{FF2B5EF4-FFF2-40B4-BE49-F238E27FC236}">
                <a16:creationId xmlns:a16="http://schemas.microsoft.com/office/drawing/2014/main" id="{26B1988B-784B-4478-8AD6-F86B45ABDE22}"/>
              </a:ext>
            </a:extLst>
          </p:cNvPr>
          <p:cNvSpPr txBox="1"/>
          <p:nvPr/>
        </p:nvSpPr>
        <p:spPr>
          <a:xfrm>
            <a:off x="8664107" y="5114972"/>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65" name="TextBox 164">
            <a:extLst>
              <a:ext uri="{FF2B5EF4-FFF2-40B4-BE49-F238E27FC236}">
                <a16:creationId xmlns:a16="http://schemas.microsoft.com/office/drawing/2014/main" id="{5E4C1BE1-942C-4DD1-B231-EA7050EA2D17}"/>
              </a:ext>
            </a:extLst>
          </p:cNvPr>
          <p:cNvSpPr txBox="1"/>
          <p:nvPr/>
        </p:nvSpPr>
        <p:spPr>
          <a:xfrm>
            <a:off x="6810166" y="5094718"/>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66" name="TextBox 165">
            <a:extLst>
              <a:ext uri="{FF2B5EF4-FFF2-40B4-BE49-F238E27FC236}">
                <a16:creationId xmlns:a16="http://schemas.microsoft.com/office/drawing/2014/main" id="{84CD92D8-6523-401E-837E-04E0EC043170}"/>
              </a:ext>
            </a:extLst>
          </p:cNvPr>
          <p:cNvSpPr txBox="1"/>
          <p:nvPr/>
        </p:nvSpPr>
        <p:spPr>
          <a:xfrm>
            <a:off x="2907109" y="5102261"/>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67" name="TextBox 166">
            <a:extLst>
              <a:ext uri="{FF2B5EF4-FFF2-40B4-BE49-F238E27FC236}">
                <a16:creationId xmlns:a16="http://schemas.microsoft.com/office/drawing/2014/main" id="{B1F7604F-0BF9-4F68-B029-B7819E68DCC1}"/>
              </a:ext>
            </a:extLst>
          </p:cNvPr>
          <p:cNvSpPr txBox="1"/>
          <p:nvPr/>
        </p:nvSpPr>
        <p:spPr>
          <a:xfrm>
            <a:off x="4463968" y="5082787"/>
            <a:ext cx="599711" cy="261610"/>
          </a:xfrm>
          <a:prstGeom prst="rect">
            <a:avLst/>
          </a:prstGeom>
          <a:noFill/>
        </p:spPr>
        <p:txBody>
          <a:bodyPr wrap="square" rtlCol="0">
            <a:spAutoFit/>
          </a:bodyPr>
          <a:lstStyle/>
          <a:p>
            <a:r>
              <a:rPr lang="en-US" sz="1100" dirty="0">
                <a:solidFill>
                  <a:srgbClr val="0000FF"/>
                </a:solidFill>
                <a:latin typeface="HGSSoeiKakugothicUB" panose="020B0900000000000000" pitchFamily="34" charset="-128"/>
                <a:ea typeface="HGSSoeiKakugothicUB" panose="020B0900000000000000" pitchFamily="34" charset="-128"/>
              </a:rPr>
              <a:t>OK</a:t>
            </a:r>
          </a:p>
        </p:txBody>
      </p:sp>
      <p:sp>
        <p:nvSpPr>
          <p:cNvPr id="170" name="Oval 169">
            <a:extLst>
              <a:ext uri="{FF2B5EF4-FFF2-40B4-BE49-F238E27FC236}">
                <a16:creationId xmlns:a16="http://schemas.microsoft.com/office/drawing/2014/main" id="{32CBE719-4097-473C-8217-07AC062FC50D}"/>
              </a:ext>
            </a:extLst>
          </p:cNvPr>
          <p:cNvSpPr/>
          <p:nvPr/>
        </p:nvSpPr>
        <p:spPr bwMode="auto">
          <a:xfrm>
            <a:off x="2580911" y="1994288"/>
            <a:ext cx="4532044" cy="884057"/>
          </a:xfrm>
          <a:prstGeom prst="ellipse">
            <a:avLst/>
          </a:prstGeom>
          <a:noFill/>
          <a:ln w="28575">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C1E68FDE-C64E-4C6D-BCCB-09AE4D88A077}"/>
              </a:ext>
            </a:extLst>
          </p:cNvPr>
          <p:cNvSpPr/>
          <p:nvPr/>
        </p:nvSpPr>
        <p:spPr bwMode="auto">
          <a:xfrm>
            <a:off x="2800404" y="2976542"/>
            <a:ext cx="2906413" cy="777998"/>
          </a:xfrm>
          <a:prstGeom prst="ellipse">
            <a:avLst/>
          </a:prstGeom>
          <a:noFill/>
          <a:ln w="28575">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7">
            <a:extLst>
              <a:ext uri="{FF2B5EF4-FFF2-40B4-BE49-F238E27FC236}">
                <a16:creationId xmlns:a16="http://schemas.microsoft.com/office/drawing/2014/main" id="{8E250B3E-E20C-46C7-8CDC-7EEEF3D85785}"/>
              </a:ext>
            </a:extLst>
          </p:cNvPr>
          <p:cNvSpPr txBox="1"/>
          <p:nvPr/>
        </p:nvSpPr>
        <p:spPr>
          <a:xfrm>
            <a:off x="8377181" y="5666110"/>
            <a:ext cx="1200091" cy="47625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1400" i="0" u="none" strike="noStrike" dirty="0">
                <a:solidFill>
                  <a:schemeClr val="tx1"/>
                </a:solidFill>
                <a:effectLst/>
                <a:latin typeface="HGSSoeiKakugothicUB" panose="020B0900000000000000" pitchFamily="34" charset="-128"/>
                <a:ea typeface="HGSSoeiKakugothicUB" panose="020B0900000000000000" pitchFamily="34" charset="-128"/>
              </a:rPr>
              <a:t>Apply DP,PBX</a:t>
            </a:r>
          </a:p>
          <a:p>
            <a:pPr algn="ctr"/>
            <a:r>
              <a:rPr lang="en-US" sz="1400" dirty="0">
                <a:solidFill>
                  <a:srgbClr val="0000FF"/>
                </a:solidFill>
                <a:latin typeface="HGSSoeiKakugothicUB" panose="020B0900000000000000" pitchFamily="34" charset="-128"/>
                <a:ea typeface="HGSSoeiKakugothicUB" panose="020B0900000000000000" pitchFamily="34" charset="-128"/>
              </a:rPr>
              <a:t>604 Model</a:t>
            </a:r>
          </a:p>
        </p:txBody>
      </p:sp>
      <p:sp>
        <p:nvSpPr>
          <p:cNvPr id="2" name="Rectangle 1">
            <a:extLst>
              <a:ext uri="{FF2B5EF4-FFF2-40B4-BE49-F238E27FC236}">
                <a16:creationId xmlns:a16="http://schemas.microsoft.com/office/drawing/2014/main" id="{608C0F01-5CDC-42A0-8E4C-77E9966957DA}"/>
              </a:ext>
            </a:extLst>
          </p:cNvPr>
          <p:cNvSpPr/>
          <p:nvPr/>
        </p:nvSpPr>
        <p:spPr>
          <a:xfrm>
            <a:off x="4363785" y="4565284"/>
            <a:ext cx="2341016" cy="1234396"/>
          </a:xfrm>
          <a:prstGeom prst="rect">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31A24C7-B604-4413-BEE7-FA55E2CBFB69}"/>
              </a:ext>
            </a:extLst>
          </p:cNvPr>
          <p:cNvSpPr/>
          <p:nvPr/>
        </p:nvSpPr>
        <p:spPr>
          <a:xfrm>
            <a:off x="4496976" y="5653339"/>
            <a:ext cx="2148495" cy="32742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FF"/>
                </a:solidFill>
              </a:rPr>
              <a:t>New Function</a:t>
            </a:r>
          </a:p>
        </p:txBody>
      </p:sp>
      <p:sp>
        <p:nvSpPr>
          <p:cNvPr id="95" name="正方形/長方形 16">
            <a:extLst>
              <a:ext uri="{FF2B5EF4-FFF2-40B4-BE49-F238E27FC236}">
                <a16:creationId xmlns:a16="http://schemas.microsoft.com/office/drawing/2014/main" id="{13C4EB64-AFE0-41B5-962C-DA0602677E39}"/>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05</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429084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正方形/長方形 35">
            <a:extLst>
              <a:ext uri="{FF2B5EF4-FFF2-40B4-BE49-F238E27FC236}">
                <a16:creationId xmlns:a16="http://schemas.microsoft.com/office/drawing/2014/main" id="{BF037FC9-DB6D-4379-9B90-6BA1E701FD22}"/>
              </a:ext>
            </a:extLst>
          </p:cNvPr>
          <p:cNvSpPr/>
          <p:nvPr/>
        </p:nvSpPr>
        <p:spPr>
          <a:xfrm>
            <a:off x="8679956" y="115889"/>
            <a:ext cx="667244"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7/10</a:t>
            </a:r>
            <a:endPar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Text Box 52">
            <a:extLst>
              <a:ext uri="{FF2B5EF4-FFF2-40B4-BE49-F238E27FC236}">
                <a16:creationId xmlns:a16="http://schemas.microsoft.com/office/drawing/2014/main" id="{2C622CA6-0BD5-4826-A8CD-9BD311F4ADD5}"/>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SSoeiKakugothicUB" panose="020B0900000000000000" pitchFamily="34" charset="-128"/>
                <a:ea typeface="HGSSoeiKakugothicUB" panose="020B0900000000000000" pitchFamily="34" charset="-128"/>
                <a:cs typeface="Meiryo UI" panose="020B0604030504040204" pitchFamily="50" charset="-128"/>
              </a:rPr>
              <a:t>4. Analysis &amp; Improvement</a:t>
            </a:r>
            <a:endParaRPr lang="ja-JP" altLang="en-US" sz="2800" dirty="0">
              <a:solidFill>
                <a:srgbClr val="FFFFFF"/>
              </a:solidFill>
              <a:latin typeface="HGSSoeiKakugothicUB" panose="020B0900000000000000" pitchFamily="34" charset="-128"/>
              <a:ea typeface="HGSSoeiKakugothicUB" panose="020B0900000000000000" pitchFamily="34" charset="-128"/>
            </a:endParaRPr>
          </a:p>
        </p:txBody>
      </p:sp>
      <p:sp>
        <p:nvSpPr>
          <p:cNvPr id="107" name="角丸四角形 2">
            <a:extLst>
              <a:ext uri="{FF2B5EF4-FFF2-40B4-BE49-F238E27FC236}">
                <a16:creationId xmlns:a16="http://schemas.microsoft.com/office/drawing/2014/main" id="{D461582F-F180-40B0-BD3F-3A3383C54F06}"/>
              </a:ext>
            </a:extLst>
          </p:cNvPr>
          <p:cNvSpPr/>
          <p:nvPr/>
        </p:nvSpPr>
        <p:spPr>
          <a:xfrm>
            <a:off x="81711" y="551878"/>
            <a:ext cx="1441220" cy="68798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400" dirty="0">
                <a:latin typeface="HGSSoeiKakugothicUB" panose="020B0900000000000000" pitchFamily="34" charset="-128"/>
                <a:ea typeface="HGSSoeiKakugothicUB" panose="020B0900000000000000" pitchFamily="34" charset="-128"/>
              </a:rPr>
              <a:t>Issue </a:t>
            </a:r>
          </a:p>
          <a:p>
            <a:pPr algn="ctr"/>
            <a:r>
              <a:rPr lang="en-US" altLang="ja-JP" sz="2400" dirty="0">
                <a:latin typeface="HGSSoeiKakugothicUB" panose="020B0900000000000000" pitchFamily="34" charset="-128"/>
                <a:ea typeface="HGSSoeiKakugothicUB" panose="020B0900000000000000" pitchFamily="34" charset="-128"/>
                <a:sym typeface="Wingdings 2"/>
              </a:rPr>
              <a:t></a:t>
            </a:r>
            <a:endParaRPr kumimoji="1" lang="ja-JP" altLang="en-US" sz="2400" dirty="0">
              <a:latin typeface="HGSSoeiKakugothicUB" panose="020B0900000000000000" pitchFamily="34" charset="-128"/>
              <a:ea typeface="HGSSoeiKakugothicUB" panose="020B0900000000000000" pitchFamily="34" charset="-128"/>
            </a:endParaRPr>
          </a:p>
        </p:txBody>
      </p:sp>
      <p:sp>
        <p:nvSpPr>
          <p:cNvPr id="111" name="テキスト ボックス 5">
            <a:extLst>
              <a:ext uri="{FF2B5EF4-FFF2-40B4-BE49-F238E27FC236}">
                <a16:creationId xmlns:a16="http://schemas.microsoft.com/office/drawing/2014/main" id="{9429745A-9B78-4C53-B34C-5D433EC70B9B}"/>
              </a:ext>
            </a:extLst>
          </p:cNvPr>
          <p:cNvSpPr txBox="1"/>
          <p:nvPr/>
        </p:nvSpPr>
        <p:spPr>
          <a:xfrm>
            <a:off x="1578476" y="558346"/>
            <a:ext cx="8240679" cy="677108"/>
          </a:xfrm>
          <a:prstGeom prst="rect">
            <a:avLst/>
          </a:prstGeom>
          <a:noFill/>
          <a:ln w="28575">
            <a:solidFill>
              <a:schemeClr val="bg1">
                <a:lumMod val="50000"/>
              </a:schemeClr>
            </a:solidFill>
          </a:ln>
        </p:spPr>
        <p:txBody>
          <a:bodyPr wrap="square" rtlCol="0">
            <a:spAutoFit/>
          </a:bodyPr>
          <a:lstStyle/>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Projector product control manually because</a:t>
            </a:r>
            <a:r>
              <a:rPr lang="en-US" altLang="ja-JP" sz="2000" dirty="0">
                <a:solidFill>
                  <a:srgbClr val="FF0000"/>
                </a:solidFill>
                <a:latin typeface="HGSSoeiKakugothicUB" panose="020B0900000000000000" pitchFamily="34" charset="-128"/>
                <a:ea typeface="HGSSoeiKakugothicUB" panose="020B0900000000000000" pitchFamily="34" charset="-128"/>
              </a:rPr>
              <a:t> different with all our process</a:t>
            </a:r>
            <a:r>
              <a:rPr lang="en-US" altLang="ja-JP" sz="2000" dirty="0">
                <a:latin typeface="HGSSoeiKakugothicUB" panose="020B0900000000000000" pitchFamily="34" charset="-128"/>
                <a:ea typeface="HGSSoeiKakugothicUB" panose="020B0900000000000000" pitchFamily="34" charset="-128"/>
              </a:rPr>
              <a:t> </a:t>
            </a:r>
            <a:endParaRPr lang="en-US" altLang="ja-JP" dirty="0">
              <a:latin typeface="HGSSoeiKakugothicUB" panose="020B0900000000000000" pitchFamily="34" charset="-128"/>
              <a:ea typeface="HGSSoeiKakugothicUB" panose="020B0900000000000000" pitchFamily="34" charset="-128"/>
            </a:endParaRPr>
          </a:p>
          <a:p>
            <a:pPr marL="285750" indent="-285750">
              <a:buFont typeface="Wingdings" panose="05000000000000000000" pitchFamily="2" charset="2"/>
              <a:buChar char="Ø"/>
            </a:pPr>
            <a:r>
              <a:rPr lang="en-GB" altLang="ja-JP" dirty="0">
                <a:latin typeface="HGSSoeiKakugothicUB" panose="020B0900000000000000" pitchFamily="34" charset="-128"/>
                <a:ea typeface="HGSSoeiKakugothicUB" panose="020B0900000000000000" pitchFamily="34" charset="-128"/>
              </a:rPr>
              <a:t>PCG used outsourcing software, just suggest function oriented system</a:t>
            </a:r>
            <a:r>
              <a:rPr lang="en-US" altLang="ja-JP" dirty="0">
                <a:latin typeface="HGSSoeiKakugothicUB" panose="020B0900000000000000" pitchFamily="34" charset="-128"/>
                <a:ea typeface="HGSSoeiKakugothicUB" panose="020B0900000000000000" pitchFamily="34" charset="-128"/>
              </a:rPr>
              <a:t> </a:t>
            </a:r>
          </a:p>
        </p:txBody>
      </p:sp>
      <p:sp>
        <p:nvSpPr>
          <p:cNvPr id="112" name="TextBox 111">
            <a:extLst>
              <a:ext uri="{FF2B5EF4-FFF2-40B4-BE49-F238E27FC236}">
                <a16:creationId xmlns:a16="http://schemas.microsoft.com/office/drawing/2014/main" id="{03475BBB-EC67-427E-B638-0AAB52BB0A98}"/>
              </a:ext>
            </a:extLst>
          </p:cNvPr>
          <p:cNvSpPr txBox="1"/>
          <p:nvPr/>
        </p:nvSpPr>
        <p:spPr>
          <a:xfrm>
            <a:off x="99326" y="1635238"/>
            <a:ext cx="3432870" cy="1077218"/>
          </a:xfrm>
          <a:prstGeom prst="rect">
            <a:avLst/>
          </a:prstGeom>
          <a:noFill/>
          <a:ln w="28575">
            <a:solidFill>
              <a:srgbClr val="FF0000"/>
            </a:solidFill>
          </a:ln>
        </p:spPr>
        <p:txBody>
          <a:bodyPr wrap="square" rtlCol="0">
            <a:spAutoFit/>
          </a:bodyPr>
          <a:lstStyle/>
          <a:p>
            <a:pPr fontAlgn="auto">
              <a:spcBef>
                <a:spcPts val="0"/>
              </a:spcBef>
              <a:spcAft>
                <a:spcPts val="0"/>
              </a:spcAft>
              <a:defRPr/>
            </a:pPr>
            <a:r>
              <a:rPr lang="en-SG" altLang="vi-VN" sz="1600" dirty="0">
                <a:solidFill>
                  <a:srgbClr val="000000"/>
                </a:solidFill>
                <a:latin typeface="HGSSoeiKakugothicUB" panose="020B0900000000000000" pitchFamily="34" charset="-128"/>
                <a:ea typeface="HGSSoeiKakugothicUB" panose="020B0900000000000000" pitchFamily="34" charset="-128"/>
              </a:rPr>
              <a:t>If any process, </a:t>
            </a:r>
            <a:r>
              <a:rPr lang="en-SG" altLang="vi-VN" sz="1600" dirty="0">
                <a:latin typeface="HGSSoeiKakugothicUB" panose="020B0900000000000000" pitchFamily="34" charset="-128"/>
                <a:ea typeface="HGSSoeiKakugothicUB" panose="020B0900000000000000" pitchFamily="34" charset="-128"/>
              </a:rPr>
              <a:t>not control by IT sys. </a:t>
            </a:r>
            <a:endParaRPr lang="en-SG" altLang="vi-VN" sz="1600" b="1" dirty="0">
              <a:latin typeface="HGSSoeiKakugothicUB" panose="020B0900000000000000" pitchFamily="34" charset="-128"/>
              <a:ea typeface="HGSSoeiKakugothicUB" panose="020B0900000000000000" pitchFamily="34" charset="-128"/>
            </a:endParaRPr>
          </a:p>
          <a:p>
            <a:pPr marL="342900" indent="-342900" fontAlgn="auto">
              <a:spcBef>
                <a:spcPts val="0"/>
              </a:spcBef>
              <a:spcAft>
                <a:spcPts val="0"/>
              </a:spcAft>
              <a:buFont typeface="Wingdings" panose="05000000000000000000" pitchFamily="2" charset="2"/>
              <a:buChar char="v"/>
              <a:defRPr/>
            </a:pPr>
            <a:r>
              <a:rPr lang="en-SG" altLang="vi-VN" sz="1600" dirty="0">
                <a:solidFill>
                  <a:srgbClr val="FF0000"/>
                </a:solidFill>
                <a:latin typeface="HGSSoeiKakugothicUB" panose="020B0900000000000000" pitchFamily="34" charset="-128"/>
                <a:ea typeface="HGSSoeiKakugothicUB" panose="020B0900000000000000" pitchFamily="34" charset="-128"/>
              </a:rPr>
              <a:t>Manual Checking &amp; Recording</a:t>
            </a:r>
            <a:r>
              <a:rPr lang="en-SG" altLang="vi-VN" sz="1600" dirty="0">
                <a:latin typeface="HGSSoeiKakugothicUB" panose="020B0900000000000000" pitchFamily="34" charset="-128"/>
                <a:ea typeface="HGSSoeiKakugothicUB" panose="020B0900000000000000" pitchFamily="34" charset="-128"/>
              </a:rPr>
              <a:t> </a:t>
            </a:r>
          </a:p>
          <a:p>
            <a:pPr marL="342900" indent="-342900" fontAlgn="auto">
              <a:spcBef>
                <a:spcPts val="0"/>
              </a:spcBef>
              <a:spcAft>
                <a:spcPts val="0"/>
              </a:spcAft>
              <a:buFont typeface="Wingdings" panose="05000000000000000000" pitchFamily="2" charset="2"/>
              <a:buChar char="v"/>
              <a:defRPr/>
            </a:pPr>
            <a:r>
              <a:rPr lang="en-SG" altLang="vi-VN" sz="1600" dirty="0">
                <a:latin typeface="HGSSoeiKakugothicUB" panose="020B0900000000000000" pitchFamily="34" charset="-128"/>
                <a:ea typeface="HGSSoeiKakugothicUB" panose="020B0900000000000000" pitchFamily="34" charset="-128"/>
              </a:rPr>
              <a:t>Skip Process difficult to detect</a:t>
            </a:r>
          </a:p>
          <a:p>
            <a:pPr marL="342900" indent="-342900" fontAlgn="auto">
              <a:spcBef>
                <a:spcPts val="0"/>
              </a:spcBef>
              <a:spcAft>
                <a:spcPts val="0"/>
              </a:spcAft>
              <a:buFont typeface="Wingdings" panose="05000000000000000000" pitchFamily="2" charset="2"/>
              <a:buChar char="v"/>
              <a:defRPr/>
            </a:pPr>
            <a:r>
              <a:rPr lang="en-SG" altLang="vi-VN" sz="1600" dirty="0">
                <a:latin typeface="HGSSoeiKakugothicUB" panose="020B0900000000000000" pitchFamily="34" charset="-128"/>
                <a:ea typeface="HGSSoeiKakugothicUB" panose="020B0900000000000000" pitchFamily="34" charset="-128"/>
              </a:rPr>
              <a:t>Total Productivity is decrease</a:t>
            </a:r>
          </a:p>
        </p:txBody>
      </p:sp>
      <p:sp>
        <p:nvSpPr>
          <p:cNvPr id="117" name="角丸四角形 29">
            <a:extLst>
              <a:ext uri="{FF2B5EF4-FFF2-40B4-BE49-F238E27FC236}">
                <a16:creationId xmlns:a16="http://schemas.microsoft.com/office/drawing/2014/main" id="{99DA9C0D-D7F2-4E55-9AEC-7331CC09EEFD}"/>
              </a:ext>
            </a:extLst>
          </p:cNvPr>
          <p:cNvSpPr/>
          <p:nvPr/>
        </p:nvSpPr>
        <p:spPr>
          <a:xfrm>
            <a:off x="81828" y="1278647"/>
            <a:ext cx="3440130" cy="313949"/>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000" dirty="0">
                <a:solidFill>
                  <a:schemeClr val="tx1"/>
                </a:solidFill>
                <a:latin typeface="HGP創英角ｺﾞｼｯｸUB" panose="020B0900000000000000" pitchFamily="50" charset="-128"/>
                <a:ea typeface="HGP創英角ｺﾞｼｯｸUB" panose="020B0900000000000000" pitchFamily="50" charset="-128"/>
              </a:rPr>
              <a:t>Current Situation</a:t>
            </a:r>
            <a:endParaRPr kumimoji="1" lang="en-US" altLang="ja-JP"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8" name="角丸四角形 30">
            <a:extLst>
              <a:ext uri="{FF2B5EF4-FFF2-40B4-BE49-F238E27FC236}">
                <a16:creationId xmlns:a16="http://schemas.microsoft.com/office/drawing/2014/main" id="{D1B2B710-1942-4F4F-8402-9E2D1C7AA24F}"/>
              </a:ext>
            </a:extLst>
          </p:cNvPr>
          <p:cNvSpPr/>
          <p:nvPr/>
        </p:nvSpPr>
        <p:spPr>
          <a:xfrm>
            <a:off x="3910896" y="1278647"/>
            <a:ext cx="5917784" cy="313949"/>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000" dirty="0">
                <a:solidFill>
                  <a:schemeClr val="tx1"/>
                </a:solidFill>
                <a:latin typeface="HGP創英角ｺﾞｼｯｸUB" panose="020B0900000000000000" pitchFamily="50" charset="-128"/>
                <a:ea typeface="HGP創英角ｺﾞｼｯｸUB" panose="020B0900000000000000" pitchFamily="50" charset="-128"/>
              </a:rPr>
              <a:t>Solution</a:t>
            </a:r>
            <a:endParaRPr kumimoji="1" lang="en-US" altLang="ja-JP"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9" name="AutoShape 42">
            <a:extLst>
              <a:ext uri="{FF2B5EF4-FFF2-40B4-BE49-F238E27FC236}">
                <a16:creationId xmlns:a16="http://schemas.microsoft.com/office/drawing/2014/main" id="{2A52D054-2091-48F5-862F-237A03F6B28E}"/>
              </a:ext>
            </a:extLst>
          </p:cNvPr>
          <p:cNvSpPr>
            <a:spLocks noChangeArrowheads="1"/>
          </p:cNvSpPr>
          <p:nvPr/>
        </p:nvSpPr>
        <p:spPr bwMode="auto">
          <a:xfrm rot="16200000" flipV="1">
            <a:off x="3263671" y="3949609"/>
            <a:ext cx="937258" cy="209917"/>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120" name="Rectangle 41">
            <a:extLst>
              <a:ext uri="{FF2B5EF4-FFF2-40B4-BE49-F238E27FC236}">
                <a16:creationId xmlns:a16="http://schemas.microsoft.com/office/drawing/2014/main" id="{E743805A-8FDE-4681-9F04-02E8EF3F84E3}"/>
              </a:ext>
            </a:extLst>
          </p:cNvPr>
          <p:cNvSpPr>
            <a:spLocks noChangeArrowheads="1"/>
          </p:cNvSpPr>
          <p:nvPr/>
        </p:nvSpPr>
        <p:spPr bwMode="auto">
          <a:xfrm>
            <a:off x="3920521" y="1633595"/>
            <a:ext cx="5908159" cy="1077218"/>
          </a:xfrm>
          <a:prstGeom prst="rect">
            <a:avLst/>
          </a:prstGeom>
          <a:ln>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122" name="Rectangle 41">
            <a:extLst>
              <a:ext uri="{FF2B5EF4-FFF2-40B4-BE49-F238E27FC236}">
                <a16:creationId xmlns:a16="http://schemas.microsoft.com/office/drawing/2014/main" id="{3A1DA818-7411-474F-8AC2-111C1335616C}"/>
              </a:ext>
            </a:extLst>
          </p:cNvPr>
          <p:cNvSpPr>
            <a:spLocks noChangeArrowheads="1"/>
          </p:cNvSpPr>
          <p:nvPr/>
        </p:nvSpPr>
        <p:spPr bwMode="auto">
          <a:xfrm>
            <a:off x="3877295" y="1691700"/>
            <a:ext cx="5873347" cy="1080120"/>
          </a:xfrm>
          <a:prstGeom prst="rect">
            <a:avLst/>
          </a:prstGeom>
          <a:noFill/>
          <a:ln>
            <a:noFill/>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marL="285750" indent="-285750">
              <a:lnSpc>
                <a:spcPts val="2200"/>
              </a:lnSpc>
              <a:buFont typeface="Wingdings" panose="05000000000000000000" pitchFamily="2" charset="2"/>
              <a:buChar char="ü"/>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Study about actual process in PCG </a:t>
            </a:r>
          </a:p>
          <a:p>
            <a:pPr marL="285750" indent="-285750">
              <a:lnSpc>
                <a:spcPts val="2200"/>
              </a:lnSpc>
              <a:buFont typeface="Wingdings" panose="05000000000000000000" pitchFamily="2" charset="2"/>
              <a:buChar char="ü"/>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Make standard system workflow for projector product</a:t>
            </a:r>
          </a:p>
          <a:p>
            <a:pPr marL="285750" indent="-285750">
              <a:lnSpc>
                <a:spcPts val="2200"/>
              </a:lnSpc>
              <a:buFont typeface="Wingdings" panose="05000000000000000000" pitchFamily="2" charset="2"/>
              <a:buChar char="ü"/>
            </a:pPr>
            <a:r>
              <a:rPr lang="en-US" altLang="ja-JP" sz="2000" dirty="0">
                <a:solidFill>
                  <a:srgbClr val="0000FF"/>
                </a:solidFill>
                <a:latin typeface="HGP創英角ｺﾞｼｯｸUB" panose="020B0900000000000000" pitchFamily="50" charset="-128"/>
                <a:ea typeface="HGP創英角ｺﾞｼｯｸUB" panose="020B0900000000000000" pitchFamily="50" charset="-128"/>
              </a:rPr>
              <a:t>Optimize System follow current PSNV requirement</a:t>
            </a:r>
            <a:endParaRPr lang="en-US" altLang="ja-JP" dirty="0">
              <a:latin typeface="HGP創英角ｺﾞｼｯｸUB" panose="020B0900000000000000" pitchFamily="50" charset="-128"/>
              <a:ea typeface="HGP創英角ｺﾞｼｯｸUB" panose="020B0900000000000000" pitchFamily="50" charset="-128"/>
            </a:endParaRPr>
          </a:p>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132" name="Text Box 1336">
            <a:extLst>
              <a:ext uri="{FF2B5EF4-FFF2-40B4-BE49-F238E27FC236}">
                <a16:creationId xmlns:a16="http://schemas.microsoft.com/office/drawing/2014/main" id="{7C606250-1139-41FE-84F7-18CDF363C1E7}"/>
              </a:ext>
            </a:extLst>
          </p:cNvPr>
          <p:cNvSpPr txBox="1">
            <a:spLocks noChangeArrowheads="1"/>
          </p:cNvSpPr>
          <p:nvPr/>
        </p:nvSpPr>
        <p:spPr bwMode="auto">
          <a:xfrm>
            <a:off x="81711" y="2760042"/>
            <a:ext cx="9746969" cy="318116"/>
          </a:xfrm>
          <a:prstGeom prst="rect">
            <a:avLst/>
          </a:prstGeom>
          <a:solidFill>
            <a:srgbClr val="FFFFCC"/>
          </a:solidFill>
          <a:ln/>
          <a:effectLst/>
          <a:extLs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rtlCol="0" anchor="ctr"/>
          <a:lstStyle>
            <a:defPPr>
              <a:defRPr lang="ja-JP"/>
            </a:defPPr>
            <a:lvl1pPr>
              <a:defRPr sz="2000">
                <a:solidFill>
                  <a:srgbClr val="000000"/>
                </a:solidFill>
                <a:latin typeface="HGP創英角ｺﾞｼｯｸUB" panose="020B0900000000000000" pitchFamily="50" charset="-128"/>
                <a:ea typeface="HGP創英角ｺﾞｼｯｸUB" panose="020B0900000000000000" pitchFamily="50" charset="-128"/>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342900" indent="-342900">
              <a:buFont typeface="Wingdings" panose="05000000000000000000" pitchFamily="2" charset="2"/>
              <a:buChar char="q"/>
            </a:pPr>
            <a:r>
              <a:rPr lang="en-US" altLang="ja-JP" sz="1800" dirty="0"/>
              <a:t>Standardize </a:t>
            </a:r>
            <a:r>
              <a:rPr lang="en-US" altLang="ja-JP" sz="1800" dirty="0">
                <a:solidFill>
                  <a:srgbClr val="0000FF"/>
                </a:solidFill>
              </a:rPr>
              <a:t>System Flow for Projector &amp; Develop Collecting data System            </a:t>
            </a:r>
            <a:r>
              <a:rPr kumimoji="0" lang="en-US" sz="1400" b="1" dirty="0">
                <a:solidFill>
                  <a:srgbClr val="0000FF"/>
                </a:solidFill>
                <a:latin typeface="HGSSoeiKakugothicUB" panose="020B0900000000000000" pitchFamily="34" charset="-128"/>
                <a:ea typeface="HGSSoeiKakugothicUB" panose="020B0900000000000000" pitchFamily="34" charset="-128"/>
                <a:cs typeface="Arial"/>
              </a:rPr>
              <a:t>(02/2020)</a:t>
            </a:r>
            <a:r>
              <a:rPr kumimoji="0" lang="en-US" b="1" dirty="0">
                <a:latin typeface="HGSSoeiKakugothicUB" panose="020B0900000000000000" pitchFamily="34" charset="-128"/>
                <a:ea typeface="HGSSoeiKakugothicUB" panose="020B0900000000000000" pitchFamily="34" charset="-128"/>
                <a:cs typeface="Arial"/>
              </a:rPr>
              <a:t> </a:t>
            </a:r>
            <a:endParaRPr lang="ja-JP" altLang="en-US" sz="1800" dirty="0">
              <a:solidFill>
                <a:srgbClr val="0000FF"/>
              </a:solidFill>
            </a:endParaRPr>
          </a:p>
        </p:txBody>
      </p:sp>
      <p:graphicFrame>
        <p:nvGraphicFramePr>
          <p:cNvPr id="8" name="Table 7">
            <a:extLst>
              <a:ext uri="{FF2B5EF4-FFF2-40B4-BE49-F238E27FC236}">
                <a16:creationId xmlns:a16="http://schemas.microsoft.com/office/drawing/2014/main" id="{DBFDA0BD-DF2C-4160-BD9D-7BAD486EFAF2}"/>
              </a:ext>
            </a:extLst>
          </p:cNvPr>
          <p:cNvGraphicFramePr>
            <a:graphicFrameLocks noGrp="1"/>
          </p:cNvGraphicFramePr>
          <p:nvPr>
            <p:extLst>
              <p:ext uri="{D42A27DB-BD31-4B8C-83A1-F6EECF244321}">
                <p14:modId xmlns:p14="http://schemas.microsoft.com/office/powerpoint/2010/main" val="4144023965"/>
              </p:ext>
            </p:extLst>
          </p:nvPr>
        </p:nvGraphicFramePr>
        <p:xfrm>
          <a:off x="91353" y="3116938"/>
          <a:ext cx="9725493" cy="1554480"/>
        </p:xfrm>
        <a:graphic>
          <a:graphicData uri="http://schemas.openxmlformats.org/drawingml/2006/table">
            <a:tbl>
              <a:tblPr firstRow="1" bandRow="1">
                <a:tableStyleId>{93296810-A885-4BE3-A3E7-6D5BEEA58F35}</a:tableStyleId>
              </a:tblPr>
              <a:tblGrid>
                <a:gridCol w="1220159">
                  <a:extLst>
                    <a:ext uri="{9D8B030D-6E8A-4147-A177-3AD203B41FA5}">
                      <a16:colId xmlns:a16="http://schemas.microsoft.com/office/drawing/2014/main" val="2218409945"/>
                    </a:ext>
                  </a:extLst>
                </a:gridCol>
                <a:gridCol w="994753">
                  <a:extLst>
                    <a:ext uri="{9D8B030D-6E8A-4147-A177-3AD203B41FA5}">
                      <a16:colId xmlns:a16="http://schemas.microsoft.com/office/drawing/2014/main" val="562043639"/>
                    </a:ext>
                  </a:extLst>
                </a:gridCol>
                <a:gridCol w="1530380">
                  <a:extLst>
                    <a:ext uri="{9D8B030D-6E8A-4147-A177-3AD203B41FA5}">
                      <a16:colId xmlns:a16="http://schemas.microsoft.com/office/drawing/2014/main" val="2049025796"/>
                    </a:ext>
                  </a:extLst>
                </a:gridCol>
                <a:gridCol w="1803667">
                  <a:extLst>
                    <a:ext uri="{9D8B030D-6E8A-4147-A177-3AD203B41FA5}">
                      <a16:colId xmlns:a16="http://schemas.microsoft.com/office/drawing/2014/main" val="787830328"/>
                    </a:ext>
                  </a:extLst>
                </a:gridCol>
                <a:gridCol w="2020107">
                  <a:extLst>
                    <a:ext uri="{9D8B030D-6E8A-4147-A177-3AD203B41FA5}">
                      <a16:colId xmlns:a16="http://schemas.microsoft.com/office/drawing/2014/main" val="1423258012"/>
                    </a:ext>
                  </a:extLst>
                </a:gridCol>
                <a:gridCol w="2156427">
                  <a:extLst>
                    <a:ext uri="{9D8B030D-6E8A-4147-A177-3AD203B41FA5}">
                      <a16:colId xmlns:a16="http://schemas.microsoft.com/office/drawing/2014/main" val="2430665416"/>
                    </a:ext>
                  </a:extLst>
                </a:gridCol>
              </a:tblGrid>
              <a:tr h="194330">
                <a:tc>
                  <a:txBody>
                    <a:bodyPr/>
                    <a:lstStyle/>
                    <a:p>
                      <a:pPr algn="ctr"/>
                      <a:r>
                        <a:rPr lang="en-US" sz="1400" dirty="0">
                          <a:latin typeface="HGPSoeiKakugothicUB" panose="020B0900000000000000" pitchFamily="34" charset="-128"/>
                          <a:ea typeface="HGPSoeiKakugothicUB" panose="020B0900000000000000" pitchFamily="34" charset="-128"/>
                        </a:rPr>
                        <a:t>Process</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MCS</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SMT</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ASSY1 </a:t>
                      </a:r>
                      <a:r>
                        <a:rPr lang="en-US" sz="1000" dirty="0">
                          <a:latin typeface="HGPSoeiKakugothicUB" panose="020B0900000000000000" pitchFamily="34" charset="-128"/>
                          <a:ea typeface="HGPSoeiKakugothicUB" panose="020B0900000000000000" pitchFamily="34" charset="-128"/>
                        </a:rPr>
                        <a:t>(PCB)</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ASSY2 </a:t>
                      </a:r>
                      <a:r>
                        <a:rPr lang="en-US" sz="1000" dirty="0">
                          <a:latin typeface="HGPSoeiKakugothicUB" panose="020B0900000000000000" pitchFamily="34" charset="-128"/>
                          <a:ea typeface="HGPSoeiKakugothicUB" panose="020B0900000000000000" pitchFamily="34" charset="-128"/>
                        </a:rPr>
                        <a:t>(Optical, PCB)</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ASSY3 </a:t>
                      </a:r>
                      <a:r>
                        <a:rPr lang="en-US" sz="1000" dirty="0">
                          <a:latin typeface="HGPSoeiKakugothicUB" panose="020B0900000000000000" pitchFamily="34" charset="-128"/>
                          <a:ea typeface="HGPSoeiKakugothicUB" panose="020B0900000000000000" pitchFamily="34" charset="-128"/>
                        </a:rPr>
                        <a:t>(Model, Optical)</a:t>
                      </a:r>
                    </a:p>
                  </a:txBody>
                  <a:tcPr/>
                </a:tc>
                <a:extLst>
                  <a:ext uri="{0D108BD9-81ED-4DB2-BD59-A6C34878D82A}">
                    <a16:rowId xmlns:a16="http://schemas.microsoft.com/office/drawing/2014/main" val="439246301"/>
                  </a:ext>
                </a:extLst>
              </a:tr>
              <a:tr h="816185">
                <a:tc>
                  <a:txBody>
                    <a:bodyPr/>
                    <a:lstStyle/>
                    <a:p>
                      <a:endParaRPr lang="en-US" dirty="0"/>
                    </a:p>
                    <a:p>
                      <a:r>
                        <a:rPr lang="en-US" b="1" dirty="0">
                          <a:latin typeface="HGPSoeiKakugothicUB" panose="020B0900000000000000" pitchFamily="34" charset="-128"/>
                          <a:ea typeface="HGPSoeiKakugothicUB" panose="020B0900000000000000" pitchFamily="34" charset="-128"/>
                        </a:rPr>
                        <a:t>System</a:t>
                      </a:r>
                    </a:p>
                    <a:p>
                      <a:r>
                        <a:rPr lang="en-US" sz="1200" b="1" dirty="0">
                          <a:latin typeface="HGPSoeiKakugothicUB" panose="020B0900000000000000" pitchFamily="34" charset="-128"/>
                          <a:ea typeface="HGPSoeiKakugothicUB" panose="020B0900000000000000" pitchFamily="34" charset="-128"/>
                        </a:rPr>
                        <a:t>(Operation)</a:t>
                      </a:r>
                    </a:p>
                    <a:p>
                      <a:endParaRPr lang="en-US" sz="1400" dirty="0"/>
                    </a:p>
                    <a:p>
                      <a:endParaRPr lang="en-US" sz="14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8557493"/>
                  </a:ext>
                </a:extLst>
              </a:tr>
            </a:tbl>
          </a:graphicData>
        </a:graphic>
      </p:graphicFrame>
      <p:pic>
        <p:nvPicPr>
          <p:cNvPr id="157" name="Picture 156">
            <a:extLst>
              <a:ext uri="{FF2B5EF4-FFF2-40B4-BE49-F238E27FC236}">
                <a16:creationId xmlns:a16="http://schemas.microsoft.com/office/drawing/2014/main" id="{E7604E46-76CD-480D-A49B-985A9E979E8B}"/>
              </a:ext>
            </a:extLst>
          </p:cNvPr>
          <p:cNvPicPr>
            <a:picLocks noChangeAspect="1"/>
          </p:cNvPicPr>
          <p:nvPr/>
        </p:nvPicPr>
        <p:blipFill>
          <a:blip r:embed="rId3"/>
          <a:stretch>
            <a:fillRect/>
          </a:stretch>
        </p:blipFill>
        <p:spPr>
          <a:xfrm>
            <a:off x="5892940" y="3442645"/>
            <a:ext cx="1573080" cy="1226635"/>
          </a:xfrm>
          <a:prstGeom prst="rect">
            <a:avLst/>
          </a:prstGeom>
        </p:spPr>
      </p:pic>
      <p:pic>
        <p:nvPicPr>
          <p:cNvPr id="167" name="Picture 166">
            <a:extLst>
              <a:ext uri="{FF2B5EF4-FFF2-40B4-BE49-F238E27FC236}">
                <a16:creationId xmlns:a16="http://schemas.microsoft.com/office/drawing/2014/main" id="{7C7D88FC-DED9-4D4A-B063-44B1250271D5}"/>
              </a:ext>
            </a:extLst>
          </p:cNvPr>
          <p:cNvPicPr>
            <a:picLocks noChangeAspect="1"/>
          </p:cNvPicPr>
          <p:nvPr/>
        </p:nvPicPr>
        <p:blipFill>
          <a:blip r:embed="rId4"/>
          <a:stretch>
            <a:fillRect/>
          </a:stretch>
        </p:blipFill>
        <p:spPr>
          <a:xfrm>
            <a:off x="7948520" y="3442645"/>
            <a:ext cx="1573080" cy="1218085"/>
          </a:xfrm>
          <a:prstGeom prst="rect">
            <a:avLst/>
          </a:prstGeom>
        </p:spPr>
      </p:pic>
      <p:pic>
        <p:nvPicPr>
          <p:cNvPr id="173" name="Picture 172">
            <a:extLst>
              <a:ext uri="{FF2B5EF4-FFF2-40B4-BE49-F238E27FC236}">
                <a16:creationId xmlns:a16="http://schemas.microsoft.com/office/drawing/2014/main" id="{57712283-E5FE-4025-82E7-1610719B2AA6}"/>
              </a:ext>
            </a:extLst>
          </p:cNvPr>
          <p:cNvPicPr>
            <a:picLocks noChangeAspect="1"/>
          </p:cNvPicPr>
          <p:nvPr/>
        </p:nvPicPr>
        <p:blipFill>
          <a:blip r:embed="rId5"/>
          <a:stretch>
            <a:fillRect/>
          </a:stretch>
        </p:blipFill>
        <p:spPr>
          <a:xfrm>
            <a:off x="4031748" y="3442645"/>
            <a:ext cx="1459941" cy="1211521"/>
          </a:xfrm>
          <a:prstGeom prst="rect">
            <a:avLst/>
          </a:prstGeom>
        </p:spPr>
      </p:pic>
      <p:sp>
        <p:nvSpPr>
          <p:cNvPr id="150" name="フローチャート: 処理 76">
            <a:extLst>
              <a:ext uri="{FF2B5EF4-FFF2-40B4-BE49-F238E27FC236}">
                <a16:creationId xmlns:a16="http://schemas.microsoft.com/office/drawing/2014/main" id="{88E1C126-84E3-4607-B480-FC880D7DAECA}"/>
              </a:ext>
            </a:extLst>
          </p:cNvPr>
          <p:cNvSpPr/>
          <p:nvPr/>
        </p:nvSpPr>
        <p:spPr>
          <a:xfrm>
            <a:off x="2595686" y="3630288"/>
            <a:ext cx="906166" cy="690790"/>
          </a:xfrm>
          <a:prstGeom prst="flowChartProcess">
            <a:avLst/>
          </a:prstGeom>
          <a:solidFill>
            <a:srgbClr val="70AD47"/>
          </a:solidFill>
          <a:ln w="12700" cap="flat" cmpd="sng" algn="ctr">
            <a:solidFill>
              <a:srgbClr val="70AD47">
                <a:shade val="50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600" b="1" i="0" u="none" strike="noStrike" kern="1200" cap="none" spc="0" normalizeH="0" baseline="0" noProof="0" dirty="0">
              <a:ln>
                <a:noFill/>
              </a:ln>
              <a:solidFill>
                <a:sysClr val="window" lastClr="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91" name="グループ化 30">
            <a:extLst>
              <a:ext uri="{FF2B5EF4-FFF2-40B4-BE49-F238E27FC236}">
                <a16:creationId xmlns:a16="http://schemas.microsoft.com/office/drawing/2014/main" id="{32B06A1C-E638-4968-9CA7-7ACFD6E76443}"/>
              </a:ext>
            </a:extLst>
          </p:cNvPr>
          <p:cNvGrpSpPr/>
          <p:nvPr/>
        </p:nvGrpSpPr>
        <p:grpSpPr>
          <a:xfrm>
            <a:off x="1428717" y="3599962"/>
            <a:ext cx="787733" cy="732686"/>
            <a:chOff x="1092876" y="1546802"/>
            <a:chExt cx="1123820" cy="946094"/>
          </a:xfrm>
          <a:solidFill>
            <a:srgbClr val="0070C0"/>
          </a:solidFill>
        </p:grpSpPr>
        <p:sp>
          <p:nvSpPr>
            <p:cNvPr id="192" name="正方形/長方形 31">
              <a:extLst>
                <a:ext uri="{FF2B5EF4-FFF2-40B4-BE49-F238E27FC236}">
                  <a16:creationId xmlns:a16="http://schemas.microsoft.com/office/drawing/2014/main" id="{3034B894-EEDD-48E6-8C21-B7B69C6ADCA7}"/>
                </a:ext>
              </a:extLst>
            </p:cNvPr>
            <p:cNvSpPr/>
            <p:nvPr/>
          </p:nvSpPr>
          <p:spPr>
            <a:xfrm>
              <a:off x="1092876" y="1546802"/>
              <a:ext cx="1123820" cy="730070"/>
            </a:xfrm>
            <a:prstGeom prst="rect">
              <a:avLst/>
            </a:prstGeom>
            <a:grpFill/>
            <a:ln>
              <a:solidFill>
                <a:srgbClr val="47599D"/>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742950"/>
              <a:endParaRPr lang="ja-JP" altLang="en-US" sz="975" dirty="0">
                <a:solidFill>
                  <a:srgbClr val="FFFFFF"/>
                </a:solidFill>
                <a:latin typeface="Arial" panose="020B0604020202020204" pitchFamily="34" charset="0"/>
                <a:ea typeface="ＭＳ Ｐゴシック"/>
                <a:cs typeface="Arial" panose="020B0604020202020204" pitchFamily="34" charset="0"/>
              </a:endParaRPr>
            </a:p>
          </p:txBody>
        </p:sp>
        <p:sp>
          <p:nvSpPr>
            <p:cNvPr id="193" name="正方形/長方形 32">
              <a:extLst>
                <a:ext uri="{FF2B5EF4-FFF2-40B4-BE49-F238E27FC236}">
                  <a16:creationId xmlns:a16="http://schemas.microsoft.com/office/drawing/2014/main" id="{2D1A4E06-AF15-46D7-962F-2B45C017265F}"/>
                </a:ext>
              </a:extLst>
            </p:cNvPr>
            <p:cNvSpPr/>
            <p:nvPr/>
          </p:nvSpPr>
          <p:spPr>
            <a:xfrm>
              <a:off x="1170387" y="1615480"/>
              <a:ext cx="972809" cy="589384"/>
            </a:xfrm>
            <a:prstGeom prst="rect">
              <a:avLst/>
            </a:prstGeom>
            <a:grpFill/>
            <a:ln>
              <a:solidFill>
                <a:srgbClr val="47599D"/>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742950"/>
              <a:endParaRPr lang="ja-JP" altLang="en-US" sz="975" dirty="0">
                <a:solidFill>
                  <a:srgbClr val="FFFFFF"/>
                </a:solidFill>
                <a:latin typeface="Arial" panose="020B0604020202020204" pitchFamily="34" charset="0"/>
                <a:ea typeface="ＭＳ Ｐゴシック"/>
                <a:cs typeface="Arial" panose="020B0604020202020204" pitchFamily="34" charset="0"/>
              </a:endParaRPr>
            </a:p>
          </p:txBody>
        </p:sp>
        <p:sp>
          <p:nvSpPr>
            <p:cNvPr id="194" name="正方形/長方形 33">
              <a:extLst>
                <a:ext uri="{FF2B5EF4-FFF2-40B4-BE49-F238E27FC236}">
                  <a16:creationId xmlns:a16="http://schemas.microsoft.com/office/drawing/2014/main" id="{556ED870-6F4D-445A-AA68-592335D9F39B}"/>
                </a:ext>
              </a:extLst>
            </p:cNvPr>
            <p:cNvSpPr/>
            <p:nvPr/>
          </p:nvSpPr>
          <p:spPr>
            <a:xfrm>
              <a:off x="1092876" y="2384884"/>
              <a:ext cx="1123820" cy="108012"/>
            </a:xfrm>
            <a:prstGeom prst="rect">
              <a:avLst/>
            </a:prstGeom>
            <a:grpFill/>
            <a:ln>
              <a:solidFill>
                <a:srgbClr val="47599D"/>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742950"/>
              <a:endParaRPr lang="ja-JP" altLang="en-US" sz="975" dirty="0">
                <a:solidFill>
                  <a:srgbClr val="FFFFFF"/>
                </a:solidFill>
                <a:latin typeface="Times New Roman"/>
                <a:ea typeface="ＭＳ Ｐゴシック"/>
              </a:endParaRPr>
            </a:p>
          </p:txBody>
        </p:sp>
        <p:sp>
          <p:nvSpPr>
            <p:cNvPr id="195" name="正方形/長方形 34">
              <a:extLst>
                <a:ext uri="{FF2B5EF4-FFF2-40B4-BE49-F238E27FC236}">
                  <a16:creationId xmlns:a16="http://schemas.microsoft.com/office/drawing/2014/main" id="{D4B12D89-3D81-4E0E-940D-7C0734C403E7}"/>
                </a:ext>
              </a:extLst>
            </p:cNvPr>
            <p:cNvSpPr/>
            <p:nvPr/>
          </p:nvSpPr>
          <p:spPr>
            <a:xfrm>
              <a:off x="1447146" y="2276872"/>
              <a:ext cx="409510" cy="108012"/>
            </a:xfrm>
            <a:prstGeom prst="rect">
              <a:avLst/>
            </a:prstGeom>
            <a:grpFill/>
            <a:ln>
              <a:solidFill>
                <a:srgbClr val="47599D"/>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742950"/>
              <a:endParaRPr lang="ja-JP" altLang="en-US" sz="975" dirty="0">
                <a:solidFill>
                  <a:srgbClr val="FFFFFF"/>
                </a:solidFill>
                <a:latin typeface="Times New Roman"/>
                <a:ea typeface="ＭＳ Ｐゴシック"/>
              </a:endParaRPr>
            </a:p>
          </p:txBody>
        </p:sp>
      </p:grpSp>
      <p:pic>
        <p:nvPicPr>
          <p:cNvPr id="196" name="Picture 195">
            <a:extLst>
              <a:ext uri="{FF2B5EF4-FFF2-40B4-BE49-F238E27FC236}">
                <a16:creationId xmlns:a16="http://schemas.microsoft.com/office/drawing/2014/main" id="{30C175D6-69C2-430E-8BDF-DB80579C652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1510277" y="3903394"/>
            <a:ext cx="175988" cy="333878"/>
          </a:xfrm>
          <a:prstGeom prst="rect">
            <a:avLst/>
          </a:prstGeom>
        </p:spPr>
      </p:pic>
      <p:sp>
        <p:nvSpPr>
          <p:cNvPr id="2" name="TextBox 1">
            <a:extLst>
              <a:ext uri="{FF2B5EF4-FFF2-40B4-BE49-F238E27FC236}">
                <a16:creationId xmlns:a16="http://schemas.microsoft.com/office/drawing/2014/main" id="{70C930F8-3809-47F4-AC47-6AD4616F2AF7}"/>
              </a:ext>
            </a:extLst>
          </p:cNvPr>
          <p:cNvSpPr txBox="1"/>
          <p:nvPr/>
        </p:nvSpPr>
        <p:spPr>
          <a:xfrm>
            <a:off x="1533185" y="3640141"/>
            <a:ext cx="736606" cy="307777"/>
          </a:xfrm>
          <a:prstGeom prst="rect">
            <a:avLst/>
          </a:prstGeom>
          <a:noFill/>
        </p:spPr>
        <p:txBody>
          <a:bodyPr wrap="square" rtlCol="0">
            <a:spAutoFit/>
          </a:bodyPr>
          <a:lstStyle/>
          <a:p>
            <a:r>
              <a:rPr lang="en-US" sz="1400" dirty="0">
                <a:solidFill>
                  <a:schemeClr val="bg1"/>
                </a:solidFill>
              </a:rPr>
              <a:t>FOSS</a:t>
            </a:r>
          </a:p>
        </p:txBody>
      </p:sp>
      <p:sp>
        <p:nvSpPr>
          <p:cNvPr id="197" name="TextBox 196">
            <a:extLst>
              <a:ext uri="{FF2B5EF4-FFF2-40B4-BE49-F238E27FC236}">
                <a16:creationId xmlns:a16="http://schemas.microsoft.com/office/drawing/2014/main" id="{6A8E1564-39C4-4328-9917-9CA3C2E89062}"/>
              </a:ext>
            </a:extLst>
          </p:cNvPr>
          <p:cNvSpPr txBox="1"/>
          <p:nvPr/>
        </p:nvSpPr>
        <p:spPr>
          <a:xfrm>
            <a:off x="2671654" y="3821465"/>
            <a:ext cx="934483" cy="469359"/>
          </a:xfrm>
          <a:prstGeom prst="rect">
            <a:avLst/>
          </a:prstGeom>
          <a:noFill/>
        </p:spPr>
        <p:txBody>
          <a:bodyPr wrap="square" rtlCol="0">
            <a:spAutoFit/>
          </a:bodyPr>
          <a:lstStyle/>
          <a:p>
            <a:r>
              <a:rPr lang="en-US" sz="1050" dirty="0" err="1">
                <a:solidFill>
                  <a:schemeClr val="bg1"/>
                </a:solidFill>
              </a:rPr>
              <a:t>PanaCIM</a:t>
            </a:r>
            <a:endParaRPr lang="en-US" sz="1050" dirty="0">
              <a:solidFill>
                <a:schemeClr val="bg1"/>
              </a:solidFill>
            </a:endParaRPr>
          </a:p>
          <a:p>
            <a:endParaRPr lang="en-US" sz="1400" dirty="0">
              <a:solidFill>
                <a:schemeClr val="bg1"/>
              </a:solidFill>
            </a:endParaRPr>
          </a:p>
        </p:txBody>
      </p:sp>
      <p:pic>
        <p:nvPicPr>
          <p:cNvPr id="123" name="Picture 122" descr="sm yellow straight down arrow">
            <a:extLst>
              <a:ext uri="{FF2B5EF4-FFF2-40B4-BE49-F238E27FC236}">
                <a16:creationId xmlns:a16="http://schemas.microsoft.com/office/drawing/2014/main" id="{46CC0933-DBF5-4766-BBC6-D3FFA08715CA}"/>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2279954" y="2787986"/>
            <a:ext cx="270361" cy="961960"/>
          </a:xfrm>
          <a:prstGeom prst="rect">
            <a:avLst/>
          </a:prstGeom>
          <a:noFill/>
          <a:ln w="9525">
            <a:noFill/>
            <a:miter lim="800000"/>
            <a:headEnd/>
            <a:tailEnd/>
          </a:ln>
        </p:spPr>
      </p:pic>
      <p:pic>
        <p:nvPicPr>
          <p:cNvPr id="125" name="Picture 124" descr="sm yellow straight down arrow">
            <a:extLst>
              <a:ext uri="{FF2B5EF4-FFF2-40B4-BE49-F238E27FC236}">
                <a16:creationId xmlns:a16="http://schemas.microsoft.com/office/drawing/2014/main" id="{94733DBC-8704-4C53-822E-540E9C0CAD27}"/>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3547628" y="2787985"/>
            <a:ext cx="270361" cy="961960"/>
          </a:xfrm>
          <a:prstGeom prst="rect">
            <a:avLst/>
          </a:prstGeom>
          <a:noFill/>
          <a:ln w="9525">
            <a:noFill/>
            <a:miter lim="800000"/>
            <a:headEnd/>
            <a:tailEnd/>
          </a:ln>
        </p:spPr>
      </p:pic>
      <p:pic>
        <p:nvPicPr>
          <p:cNvPr id="126" name="Picture 125" descr="sm yellow straight down arrow">
            <a:extLst>
              <a:ext uri="{FF2B5EF4-FFF2-40B4-BE49-F238E27FC236}">
                <a16:creationId xmlns:a16="http://schemas.microsoft.com/office/drawing/2014/main" id="{81C49910-BED6-46E8-A30F-129CEFF68784}"/>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5279008" y="2807234"/>
            <a:ext cx="270361" cy="961960"/>
          </a:xfrm>
          <a:prstGeom prst="rect">
            <a:avLst/>
          </a:prstGeom>
          <a:noFill/>
          <a:ln w="9525">
            <a:noFill/>
            <a:miter lim="800000"/>
            <a:headEnd/>
            <a:tailEnd/>
          </a:ln>
        </p:spPr>
      </p:pic>
      <p:pic>
        <p:nvPicPr>
          <p:cNvPr id="127" name="Picture 126" descr="sm yellow straight down arrow">
            <a:extLst>
              <a:ext uri="{FF2B5EF4-FFF2-40B4-BE49-F238E27FC236}">
                <a16:creationId xmlns:a16="http://schemas.microsoft.com/office/drawing/2014/main" id="{8B7AFE3B-4A3C-4ED6-93F9-8CF7901015B9}"/>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7412836" y="2769013"/>
            <a:ext cx="270361" cy="961960"/>
          </a:xfrm>
          <a:prstGeom prst="rect">
            <a:avLst/>
          </a:prstGeom>
          <a:noFill/>
          <a:ln w="9525">
            <a:noFill/>
            <a:miter lim="800000"/>
            <a:headEnd/>
            <a:tailEnd/>
          </a:ln>
        </p:spPr>
      </p:pic>
      <p:sp>
        <p:nvSpPr>
          <p:cNvPr id="65" name="AutoShape 42">
            <a:extLst>
              <a:ext uri="{FF2B5EF4-FFF2-40B4-BE49-F238E27FC236}">
                <a16:creationId xmlns:a16="http://schemas.microsoft.com/office/drawing/2014/main" id="{73E036ED-5B92-4131-B16C-A501A9DBFC04}"/>
              </a:ext>
            </a:extLst>
          </p:cNvPr>
          <p:cNvSpPr>
            <a:spLocks noChangeArrowheads="1"/>
          </p:cNvSpPr>
          <p:nvPr/>
        </p:nvSpPr>
        <p:spPr bwMode="auto">
          <a:xfrm rot="16200000" flipV="1">
            <a:off x="3248249" y="5464477"/>
            <a:ext cx="937258" cy="209917"/>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graphicFrame>
        <p:nvGraphicFramePr>
          <p:cNvPr id="66" name="Table 65">
            <a:extLst>
              <a:ext uri="{FF2B5EF4-FFF2-40B4-BE49-F238E27FC236}">
                <a16:creationId xmlns:a16="http://schemas.microsoft.com/office/drawing/2014/main" id="{1F35EF6C-33EB-43AE-99E9-8CECA628FFB4}"/>
              </a:ext>
            </a:extLst>
          </p:cNvPr>
          <p:cNvGraphicFramePr>
            <a:graphicFrameLocks noGrp="1"/>
          </p:cNvGraphicFramePr>
          <p:nvPr>
            <p:extLst>
              <p:ext uri="{D42A27DB-BD31-4B8C-83A1-F6EECF244321}">
                <p14:modId xmlns:p14="http://schemas.microsoft.com/office/powerpoint/2010/main" val="3093264893"/>
              </p:ext>
            </p:extLst>
          </p:nvPr>
        </p:nvGraphicFramePr>
        <p:xfrm>
          <a:off x="81711" y="4725355"/>
          <a:ext cx="9735136" cy="1554480"/>
        </p:xfrm>
        <a:graphic>
          <a:graphicData uri="http://schemas.openxmlformats.org/drawingml/2006/table">
            <a:tbl>
              <a:tblPr firstRow="1" bandRow="1">
                <a:tableStyleId>{93296810-A885-4BE3-A3E7-6D5BEEA58F35}</a:tableStyleId>
              </a:tblPr>
              <a:tblGrid>
                <a:gridCol w="1231039">
                  <a:extLst>
                    <a:ext uri="{9D8B030D-6E8A-4147-A177-3AD203B41FA5}">
                      <a16:colId xmlns:a16="http://schemas.microsoft.com/office/drawing/2014/main" val="2218409945"/>
                    </a:ext>
                  </a:extLst>
                </a:gridCol>
                <a:gridCol w="986069">
                  <a:extLst>
                    <a:ext uri="{9D8B030D-6E8A-4147-A177-3AD203B41FA5}">
                      <a16:colId xmlns:a16="http://schemas.microsoft.com/office/drawing/2014/main" val="562043639"/>
                    </a:ext>
                  </a:extLst>
                </a:gridCol>
                <a:gridCol w="1541568">
                  <a:extLst>
                    <a:ext uri="{9D8B030D-6E8A-4147-A177-3AD203B41FA5}">
                      <a16:colId xmlns:a16="http://schemas.microsoft.com/office/drawing/2014/main" val="2049025796"/>
                    </a:ext>
                  </a:extLst>
                </a:gridCol>
                <a:gridCol w="1805455">
                  <a:extLst>
                    <a:ext uri="{9D8B030D-6E8A-4147-A177-3AD203B41FA5}">
                      <a16:colId xmlns:a16="http://schemas.microsoft.com/office/drawing/2014/main" val="787830328"/>
                    </a:ext>
                  </a:extLst>
                </a:gridCol>
                <a:gridCol w="2022110">
                  <a:extLst>
                    <a:ext uri="{9D8B030D-6E8A-4147-A177-3AD203B41FA5}">
                      <a16:colId xmlns:a16="http://schemas.microsoft.com/office/drawing/2014/main" val="1423258012"/>
                    </a:ext>
                  </a:extLst>
                </a:gridCol>
                <a:gridCol w="2148895">
                  <a:extLst>
                    <a:ext uri="{9D8B030D-6E8A-4147-A177-3AD203B41FA5}">
                      <a16:colId xmlns:a16="http://schemas.microsoft.com/office/drawing/2014/main" val="2430665416"/>
                    </a:ext>
                  </a:extLst>
                </a:gridCol>
              </a:tblGrid>
              <a:tr h="194330">
                <a:tc>
                  <a:txBody>
                    <a:bodyPr/>
                    <a:lstStyle/>
                    <a:p>
                      <a:pPr algn="ctr"/>
                      <a:r>
                        <a:rPr lang="en-US" sz="1400" dirty="0">
                          <a:latin typeface="HGPSoeiKakugothicUB" panose="020B0900000000000000" pitchFamily="34" charset="-128"/>
                          <a:ea typeface="HGPSoeiKakugothicUB" panose="020B0900000000000000" pitchFamily="34" charset="-128"/>
                        </a:rPr>
                        <a:t>Process</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FCT</a:t>
                      </a:r>
                    </a:p>
                  </a:txBody>
                  <a:tcPr/>
                </a:tc>
                <a:tc>
                  <a:txBody>
                    <a:bodyPr/>
                    <a:lstStyle/>
                    <a:p>
                      <a:pPr algn="ctr"/>
                      <a:r>
                        <a:rPr lang="en-US" sz="1200" dirty="0">
                          <a:latin typeface="HGPSoeiKakugothicUB" panose="020B0900000000000000" pitchFamily="34" charset="-128"/>
                          <a:ea typeface="HGPSoeiKakugothicUB" panose="020B0900000000000000" pitchFamily="34" charset="-128"/>
                        </a:rPr>
                        <a:t>Visual check</a:t>
                      </a:r>
                      <a:endParaRPr lang="en-US" sz="1400" dirty="0">
                        <a:latin typeface="HGPSoeiKakugothicUB" panose="020B0900000000000000" pitchFamily="34" charset="-128"/>
                        <a:ea typeface="HGPSoeiKakugothicUB" panose="020B0900000000000000" pitchFamily="34" charset="-128"/>
                      </a:endParaRPr>
                    </a:p>
                  </a:txBody>
                  <a:tcPr/>
                </a:tc>
                <a:tc>
                  <a:txBody>
                    <a:bodyPr/>
                    <a:lstStyle/>
                    <a:p>
                      <a:pPr algn="ctr"/>
                      <a:r>
                        <a:rPr lang="en-US" sz="1400" dirty="0">
                          <a:latin typeface="HGPSoeiKakugothicUB" panose="020B0900000000000000" pitchFamily="34" charset="-128"/>
                          <a:ea typeface="HGPSoeiKakugothicUB" panose="020B0900000000000000" pitchFamily="34" charset="-128"/>
                        </a:rPr>
                        <a:t>Accessories1</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Accessories2</a:t>
                      </a:r>
                    </a:p>
                  </a:txBody>
                  <a:tcPr/>
                </a:tc>
                <a:tc>
                  <a:txBody>
                    <a:bodyPr/>
                    <a:lstStyle/>
                    <a:p>
                      <a:pPr algn="ctr"/>
                      <a:r>
                        <a:rPr lang="en-US" sz="1400" dirty="0">
                          <a:latin typeface="HGPSoeiKakugothicUB" panose="020B0900000000000000" pitchFamily="34" charset="-128"/>
                          <a:ea typeface="HGPSoeiKakugothicUB" panose="020B0900000000000000" pitchFamily="34" charset="-128"/>
                        </a:rPr>
                        <a:t>Weight Check</a:t>
                      </a:r>
                    </a:p>
                  </a:txBody>
                  <a:tcPr/>
                </a:tc>
                <a:extLst>
                  <a:ext uri="{0D108BD9-81ED-4DB2-BD59-A6C34878D82A}">
                    <a16:rowId xmlns:a16="http://schemas.microsoft.com/office/drawing/2014/main" val="439246301"/>
                  </a:ext>
                </a:extLst>
              </a:tr>
              <a:tr h="816185">
                <a:tc>
                  <a:txBody>
                    <a:bodyPr/>
                    <a:lstStyle/>
                    <a:p>
                      <a:endParaRPr lang="en-US" dirty="0"/>
                    </a:p>
                    <a:p>
                      <a:r>
                        <a:rPr lang="en-US" b="1" dirty="0">
                          <a:latin typeface="HGPSoeiKakugothicUB" panose="020B0900000000000000" pitchFamily="34" charset="-128"/>
                          <a:ea typeface="HGPSoeiKakugothicUB" panose="020B0900000000000000" pitchFamily="34" charset="-128"/>
                        </a:rPr>
                        <a:t>System</a:t>
                      </a:r>
                    </a:p>
                    <a:p>
                      <a:r>
                        <a:rPr lang="en-US" sz="1200" b="1" dirty="0">
                          <a:latin typeface="HGPSoeiKakugothicUB" panose="020B0900000000000000" pitchFamily="34" charset="-128"/>
                          <a:ea typeface="HGPSoeiKakugothicUB" panose="020B0900000000000000" pitchFamily="34" charset="-128"/>
                        </a:rPr>
                        <a:t>(Operation)</a:t>
                      </a:r>
                    </a:p>
                    <a:p>
                      <a:endParaRPr lang="en-US" sz="1400" dirty="0"/>
                    </a:p>
                    <a:p>
                      <a:endParaRPr lang="en-US" sz="14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8557493"/>
                  </a:ext>
                </a:extLst>
              </a:tr>
            </a:tbl>
          </a:graphicData>
        </a:graphic>
      </p:graphicFrame>
      <p:pic>
        <p:nvPicPr>
          <p:cNvPr id="79" name="Picture 78" descr="sm yellow straight down arrow">
            <a:extLst>
              <a:ext uri="{FF2B5EF4-FFF2-40B4-BE49-F238E27FC236}">
                <a16:creationId xmlns:a16="http://schemas.microsoft.com/office/drawing/2014/main" id="{D5661BEE-549B-4813-AB6C-247D250B8BBF}"/>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1991737" y="4532461"/>
            <a:ext cx="270361" cy="706291"/>
          </a:xfrm>
          <a:prstGeom prst="rect">
            <a:avLst/>
          </a:prstGeom>
          <a:noFill/>
          <a:ln w="9525">
            <a:noFill/>
            <a:miter lim="800000"/>
            <a:headEnd/>
            <a:tailEnd/>
          </a:ln>
        </p:spPr>
      </p:pic>
      <p:pic>
        <p:nvPicPr>
          <p:cNvPr id="80" name="Picture 79" descr="sm yellow straight down arrow">
            <a:extLst>
              <a:ext uri="{FF2B5EF4-FFF2-40B4-BE49-F238E27FC236}">
                <a16:creationId xmlns:a16="http://schemas.microsoft.com/office/drawing/2014/main" id="{E2FD07A8-64CD-491F-9880-16A4BA018B74}"/>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3492161" y="4395719"/>
            <a:ext cx="270361" cy="961960"/>
          </a:xfrm>
          <a:prstGeom prst="rect">
            <a:avLst/>
          </a:prstGeom>
          <a:noFill/>
          <a:ln w="9525">
            <a:noFill/>
            <a:miter lim="800000"/>
            <a:headEnd/>
            <a:tailEnd/>
          </a:ln>
        </p:spPr>
      </p:pic>
      <p:pic>
        <p:nvPicPr>
          <p:cNvPr id="81" name="Picture 80" descr="sm yellow straight down arrow">
            <a:extLst>
              <a:ext uri="{FF2B5EF4-FFF2-40B4-BE49-F238E27FC236}">
                <a16:creationId xmlns:a16="http://schemas.microsoft.com/office/drawing/2014/main" id="{561B09A0-73DF-47A6-9944-3A3B67F5A80A}"/>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5362865" y="4419977"/>
            <a:ext cx="270361" cy="961960"/>
          </a:xfrm>
          <a:prstGeom prst="rect">
            <a:avLst/>
          </a:prstGeom>
          <a:noFill/>
          <a:ln w="9525">
            <a:noFill/>
            <a:miter lim="800000"/>
            <a:headEnd/>
            <a:tailEnd/>
          </a:ln>
        </p:spPr>
      </p:pic>
      <p:pic>
        <p:nvPicPr>
          <p:cNvPr id="82" name="Picture 81" descr="sm yellow straight down arrow">
            <a:extLst>
              <a:ext uri="{FF2B5EF4-FFF2-40B4-BE49-F238E27FC236}">
                <a16:creationId xmlns:a16="http://schemas.microsoft.com/office/drawing/2014/main" id="{D86DC186-9662-40CB-9B9A-7A467445A28C}"/>
              </a:ext>
            </a:extLst>
          </p:cNvPr>
          <p:cNvPicPr>
            <a:picLocks noChangeAspect="1" noChangeArrowheads="1"/>
          </p:cNvPicPr>
          <p:nvPr/>
        </p:nvPicPr>
        <p:blipFill>
          <a:blip r:embed="rId7" cstate="print">
            <a:duotone>
              <a:srgbClr val="FF8A00">
                <a:shade val="45000"/>
                <a:satMod val="135000"/>
              </a:srgbClr>
              <a:prstClr val="white"/>
            </a:duotone>
          </a:blip>
          <a:srcRect/>
          <a:stretch>
            <a:fillRect/>
          </a:stretch>
        </p:blipFill>
        <p:spPr bwMode="auto">
          <a:xfrm rot="16200000">
            <a:off x="7280924" y="4423815"/>
            <a:ext cx="270361" cy="961960"/>
          </a:xfrm>
          <a:prstGeom prst="rect">
            <a:avLst/>
          </a:prstGeom>
          <a:noFill/>
          <a:ln w="9525">
            <a:noFill/>
            <a:miter lim="800000"/>
            <a:headEnd/>
            <a:tailEnd/>
          </a:ln>
        </p:spPr>
      </p:pic>
      <p:sp>
        <p:nvSpPr>
          <p:cNvPr id="83" name="フローチャート: 処理 76">
            <a:extLst>
              <a:ext uri="{FF2B5EF4-FFF2-40B4-BE49-F238E27FC236}">
                <a16:creationId xmlns:a16="http://schemas.microsoft.com/office/drawing/2014/main" id="{81F1ABDE-5E8B-4D84-9814-A95DEAF3F92A}"/>
              </a:ext>
            </a:extLst>
          </p:cNvPr>
          <p:cNvSpPr/>
          <p:nvPr/>
        </p:nvSpPr>
        <p:spPr>
          <a:xfrm>
            <a:off x="1407145" y="5170736"/>
            <a:ext cx="809305" cy="867329"/>
          </a:xfrm>
          <a:prstGeom prst="flowChartProcess">
            <a:avLst/>
          </a:prstGeom>
          <a:solidFill>
            <a:srgbClr val="70AD47"/>
          </a:solidFill>
          <a:ln w="12700" cap="flat" cmpd="sng" algn="ctr">
            <a:solidFill>
              <a:srgbClr val="70AD47">
                <a:shade val="50000"/>
              </a:srgbClr>
            </a:solidFill>
            <a:prstDash val="solid"/>
            <a:miter lim="800000"/>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000" b="1" i="0" u="none" strike="noStrike" kern="1200" cap="none" spc="0" normalizeH="0" baseline="0" dirty="0">
                <a:ln>
                  <a:noFill/>
                </a:ln>
                <a:solidFill>
                  <a:sysClr val="window" lastClr="FFFFFF"/>
                </a:solidFill>
                <a:effectLst/>
                <a:uLnTx/>
                <a:uFillTx/>
                <a:latin typeface="Meiryo UI" panose="020B0604030504040204" pitchFamily="50" charset="-128"/>
                <a:ea typeface="Meiryo UI" panose="020B0604030504040204" pitchFamily="50" charset="-128"/>
                <a:cs typeface="Meiryo UI" panose="020B0604030504040204" pitchFamily="50" charset="-128"/>
              </a:rPr>
              <a:t>Verify Function</a:t>
            </a:r>
            <a:endParaRPr kumimoji="1" lang="en-US" sz="600" b="1" i="0" u="none" strike="noStrike" kern="1200" cap="none" spc="0" normalizeH="0" baseline="0" dirty="0">
              <a:ln>
                <a:noFill/>
              </a:ln>
              <a:solidFill>
                <a:sysClr val="window" lastClr="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84" name="Picture 83">
            <a:extLst>
              <a:ext uri="{FF2B5EF4-FFF2-40B4-BE49-F238E27FC236}">
                <a16:creationId xmlns:a16="http://schemas.microsoft.com/office/drawing/2014/main" id="{CECCD710-6E1C-4FDB-9EF7-247E03FECB25}"/>
              </a:ext>
            </a:extLst>
          </p:cNvPr>
          <p:cNvPicPr>
            <a:picLocks noChangeAspect="1"/>
          </p:cNvPicPr>
          <p:nvPr/>
        </p:nvPicPr>
        <p:blipFill>
          <a:blip r:embed="rId8"/>
          <a:stretch>
            <a:fillRect/>
          </a:stretch>
        </p:blipFill>
        <p:spPr>
          <a:xfrm>
            <a:off x="2407117" y="5049298"/>
            <a:ext cx="1325183" cy="1230537"/>
          </a:xfrm>
          <a:prstGeom prst="rect">
            <a:avLst/>
          </a:prstGeom>
        </p:spPr>
      </p:pic>
      <p:pic>
        <p:nvPicPr>
          <p:cNvPr id="85" name="Picture 84">
            <a:extLst>
              <a:ext uri="{FF2B5EF4-FFF2-40B4-BE49-F238E27FC236}">
                <a16:creationId xmlns:a16="http://schemas.microsoft.com/office/drawing/2014/main" id="{1E3E5B14-A6F3-4389-89CB-2299AD53BE6B}"/>
              </a:ext>
            </a:extLst>
          </p:cNvPr>
          <p:cNvPicPr>
            <a:picLocks noChangeAspect="1"/>
          </p:cNvPicPr>
          <p:nvPr/>
        </p:nvPicPr>
        <p:blipFill>
          <a:blip r:embed="rId9"/>
          <a:stretch>
            <a:fillRect/>
          </a:stretch>
        </p:blipFill>
        <p:spPr>
          <a:xfrm>
            <a:off x="4028018" y="5049298"/>
            <a:ext cx="1447860" cy="1212424"/>
          </a:xfrm>
          <a:prstGeom prst="rect">
            <a:avLst/>
          </a:prstGeom>
        </p:spPr>
      </p:pic>
      <p:pic>
        <p:nvPicPr>
          <p:cNvPr id="87" name="Picture 86">
            <a:extLst>
              <a:ext uri="{FF2B5EF4-FFF2-40B4-BE49-F238E27FC236}">
                <a16:creationId xmlns:a16="http://schemas.microsoft.com/office/drawing/2014/main" id="{55C5A0EB-789A-4D14-A0EE-0B570F540D68}"/>
              </a:ext>
            </a:extLst>
          </p:cNvPr>
          <p:cNvPicPr>
            <a:picLocks noChangeAspect="1"/>
          </p:cNvPicPr>
          <p:nvPr/>
        </p:nvPicPr>
        <p:blipFill>
          <a:blip r:embed="rId10"/>
          <a:stretch>
            <a:fillRect/>
          </a:stretch>
        </p:blipFill>
        <p:spPr>
          <a:xfrm>
            <a:off x="5886627" y="5049298"/>
            <a:ext cx="1579393" cy="1212424"/>
          </a:xfrm>
          <a:prstGeom prst="rect">
            <a:avLst/>
          </a:prstGeom>
        </p:spPr>
      </p:pic>
      <p:pic>
        <p:nvPicPr>
          <p:cNvPr id="88" name="Picture 87">
            <a:extLst>
              <a:ext uri="{FF2B5EF4-FFF2-40B4-BE49-F238E27FC236}">
                <a16:creationId xmlns:a16="http://schemas.microsoft.com/office/drawing/2014/main" id="{B436D154-D43E-48B3-BCF6-00F3128E060E}"/>
              </a:ext>
            </a:extLst>
          </p:cNvPr>
          <p:cNvPicPr>
            <a:picLocks noChangeAspect="1"/>
          </p:cNvPicPr>
          <p:nvPr/>
        </p:nvPicPr>
        <p:blipFill>
          <a:blip r:embed="rId11"/>
          <a:stretch>
            <a:fillRect/>
          </a:stretch>
        </p:blipFill>
        <p:spPr>
          <a:xfrm>
            <a:off x="7933098" y="5049299"/>
            <a:ext cx="1573080" cy="1230536"/>
          </a:xfrm>
          <a:prstGeom prst="rect">
            <a:avLst/>
          </a:prstGeom>
        </p:spPr>
      </p:pic>
      <p:sp>
        <p:nvSpPr>
          <p:cNvPr id="89" name="AutoShape 42">
            <a:extLst>
              <a:ext uri="{FF2B5EF4-FFF2-40B4-BE49-F238E27FC236}">
                <a16:creationId xmlns:a16="http://schemas.microsoft.com/office/drawing/2014/main" id="{363C85F8-6D3C-4ACB-BA2E-E08A7E8C3C5A}"/>
              </a:ext>
            </a:extLst>
          </p:cNvPr>
          <p:cNvSpPr>
            <a:spLocks noChangeArrowheads="1"/>
          </p:cNvSpPr>
          <p:nvPr/>
        </p:nvSpPr>
        <p:spPr bwMode="auto">
          <a:xfrm rot="16200000" flipV="1">
            <a:off x="3202174" y="2074510"/>
            <a:ext cx="1080120" cy="24423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46" name="角丸四角形 46">
            <a:extLst>
              <a:ext uri="{FF2B5EF4-FFF2-40B4-BE49-F238E27FC236}">
                <a16:creationId xmlns:a16="http://schemas.microsoft.com/office/drawing/2014/main" id="{8A890A9D-AEE7-454E-AF47-FF49D2A124BB}"/>
              </a:ext>
            </a:extLst>
          </p:cNvPr>
          <p:cNvSpPr/>
          <p:nvPr/>
        </p:nvSpPr>
        <p:spPr bwMode="auto">
          <a:xfrm>
            <a:off x="81893" y="6317033"/>
            <a:ext cx="9727737" cy="514315"/>
          </a:xfrm>
          <a:prstGeom prst="roundRect">
            <a:avLst>
              <a:gd name="adj" fmla="val 0"/>
            </a:avLst>
          </a:prstGeom>
          <a:ln>
            <a:headEnd type="none" w="med" len="med"/>
            <a:tailEnd type="none" w="med" len="med"/>
          </a:ln>
          <a:effectLst/>
          <a:extLst/>
        </p:spPr>
        <p:style>
          <a:lnRef idx="0">
            <a:schemeClr val="accent6"/>
          </a:lnRef>
          <a:fillRef idx="3">
            <a:schemeClr val="accent6"/>
          </a:fillRef>
          <a:effectRef idx="3">
            <a:schemeClr val="accent6"/>
          </a:effectRef>
          <a:fontRef idx="minor">
            <a:schemeClr val="lt1"/>
          </a:fontRef>
        </p:style>
        <p:txBody>
          <a:bodyPr wrap="none" lIns="90000" tIns="46800" rIns="90000" bIns="46800" anchor="t"/>
          <a:lstStyle>
            <a:lvl1pPr eaLnBrk="0" hangingPunct="0">
              <a:defRPr sz="1000">
                <a:solidFill>
                  <a:schemeClr val="tx1"/>
                </a:solidFill>
                <a:latin typeface="Arial" charset="0"/>
                <a:ea typeface="ＭＳ Ｐゴシック" pitchFamily="34" charset="-128"/>
              </a:defRPr>
            </a:lvl1pPr>
            <a:lvl2pPr marL="742950" indent="-285750" eaLnBrk="0" hangingPunct="0">
              <a:defRPr sz="1000">
                <a:solidFill>
                  <a:schemeClr val="tx1"/>
                </a:solidFill>
                <a:latin typeface="Arial" charset="0"/>
                <a:ea typeface="ＭＳ Ｐゴシック" pitchFamily="34" charset="-128"/>
              </a:defRPr>
            </a:lvl2pPr>
            <a:lvl3pPr marL="1143000" indent="-228600" eaLnBrk="0" hangingPunct="0">
              <a:defRPr sz="1000">
                <a:solidFill>
                  <a:schemeClr val="tx1"/>
                </a:solidFill>
                <a:latin typeface="Arial" charset="0"/>
                <a:ea typeface="ＭＳ Ｐゴシック" pitchFamily="34" charset="-128"/>
              </a:defRPr>
            </a:lvl3pPr>
            <a:lvl4pPr marL="1600200" indent="-228600" eaLnBrk="0" hangingPunct="0">
              <a:defRPr sz="1000">
                <a:solidFill>
                  <a:schemeClr val="tx1"/>
                </a:solidFill>
                <a:latin typeface="Arial" charset="0"/>
                <a:ea typeface="ＭＳ Ｐゴシック" pitchFamily="34" charset="-128"/>
              </a:defRPr>
            </a:lvl4pPr>
            <a:lvl5pPr marL="2057400" indent="-228600" eaLnBrk="0" hangingPunct="0">
              <a:defRPr sz="1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34" charset="-128"/>
              </a:defRPr>
            </a:lvl9pPr>
          </a:lstStyle>
          <a:p>
            <a:pPr defTabSz="928688" eaLnBrk="1" hangingPunct="1">
              <a:defRPr/>
            </a:pPr>
            <a:r>
              <a:rPr lang="en-US" altLang="ja-JP" sz="2400" dirty="0">
                <a:solidFill>
                  <a:srgbClr val="FFFFFF"/>
                </a:solidFill>
                <a:latin typeface="HGSSoeiKakugothicUB" panose="020B0900000000000000" pitchFamily="34" charset="-128"/>
                <a:ea typeface="HGSSoeiKakugothicUB" panose="020B0900000000000000" pitchFamily="34" charset="-128"/>
              </a:rPr>
              <a:t>Result: Running for all Projector Model                            </a:t>
            </a:r>
            <a:r>
              <a:rPr lang="en-US" altLang="ja-JP" sz="1800" dirty="0">
                <a:solidFill>
                  <a:srgbClr val="FFFFFF"/>
                </a:solidFill>
                <a:latin typeface="HGSSoeiKakugothicUB" panose="020B0900000000000000" pitchFamily="34" charset="-128"/>
                <a:ea typeface="HGSSoeiKakugothicUB" panose="020B0900000000000000" pitchFamily="34" charset="-128"/>
              </a:rPr>
              <a:t>Save: </a:t>
            </a:r>
            <a:r>
              <a:rPr lang="en-US" altLang="ja-JP" sz="2400" dirty="0">
                <a:solidFill>
                  <a:srgbClr val="FFFFFF"/>
                </a:solidFill>
                <a:latin typeface="HGSSoeiKakugothicUB" panose="020B0900000000000000" pitchFamily="34" charset="-128"/>
                <a:ea typeface="HGSSoeiKakugothicUB" panose="020B0900000000000000" pitchFamily="34" charset="-128"/>
              </a:rPr>
              <a:t>27.0</a:t>
            </a:r>
            <a:r>
              <a:rPr lang="en-US" altLang="ja-JP" sz="2000" dirty="0">
                <a:solidFill>
                  <a:srgbClr val="FFFFFF"/>
                </a:solidFill>
                <a:latin typeface="HGSSoeiKakugothicUB" panose="020B0900000000000000" pitchFamily="34" charset="-128"/>
                <a:ea typeface="HGSSoeiKakugothicUB" panose="020B0900000000000000" pitchFamily="34" charset="-128"/>
              </a:rPr>
              <a:t>K$</a:t>
            </a:r>
            <a:endParaRPr lang="ja-JP" altLang="en-US" sz="1800" kern="0" dirty="0">
              <a:solidFill>
                <a:srgbClr val="FFFF00"/>
              </a:solidFill>
              <a:latin typeface="HGSSoeiKakugothicUB" panose="020B0900000000000000" pitchFamily="34" charset="-128"/>
              <a:ea typeface="HGSSoeiKakugothicUB" panose="020B0900000000000000" pitchFamily="34" charset="-128"/>
            </a:endParaRPr>
          </a:p>
        </p:txBody>
      </p:sp>
      <p:sp>
        <p:nvSpPr>
          <p:cNvPr id="47" name="正方形/長方形 16">
            <a:extLst>
              <a:ext uri="{FF2B5EF4-FFF2-40B4-BE49-F238E27FC236}">
                <a16:creationId xmlns:a16="http://schemas.microsoft.com/office/drawing/2014/main" id="{91D0A527-FD63-457C-B68A-E96C469B8EF9}"/>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06</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405656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 Box 52">
            <a:extLst>
              <a:ext uri="{FF2B5EF4-FFF2-40B4-BE49-F238E27FC236}">
                <a16:creationId xmlns:a16="http://schemas.microsoft.com/office/drawing/2014/main" id="{D9D83FC8-56B0-492B-8471-13AE2B5EEE0A}"/>
              </a:ext>
            </a:extLst>
          </p:cNvPr>
          <p:cNvSpPr txBox="1">
            <a:spLocks noChangeArrowheads="1"/>
          </p:cNvSpPr>
          <p:nvPr/>
        </p:nvSpPr>
        <p:spPr bwMode="auto">
          <a:xfrm>
            <a:off x="49345" y="37309"/>
            <a:ext cx="9779682" cy="492277"/>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SSoeiKakugothicUB" panose="020B0900000000000000" pitchFamily="34" charset="-128"/>
                <a:ea typeface="HGSSoeiKakugothicUB" panose="020B0900000000000000" pitchFamily="34" charset="-128"/>
                <a:cs typeface="Meiryo UI" panose="020B0604030504040204" pitchFamily="50" charset="-128"/>
              </a:rPr>
              <a:t>4. Analysis &amp; Improvement</a:t>
            </a:r>
            <a:endParaRPr lang="ja-JP" altLang="en-US" sz="2800" dirty="0">
              <a:solidFill>
                <a:srgbClr val="FFFFFF"/>
              </a:solidFill>
              <a:latin typeface="HGSSoeiKakugothicUB" panose="020B0900000000000000" pitchFamily="34" charset="-128"/>
              <a:ea typeface="HGSSoeiKakugothicUB" panose="020B0900000000000000" pitchFamily="34" charset="-128"/>
            </a:endParaRPr>
          </a:p>
        </p:txBody>
      </p:sp>
      <p:sp>
        <p:nvSpPr>
          <p:cNvPr id="53" name="テキスト ボックス 5">
            <a:extLst>
              <a:ext uri="{FF2B5EF4-FFF2-40B4-BE49-F238E27FC236}">
                <a16:creationId xmlns:a16="http://schemas.microsoft.com/office/drawing/2014/main" id="{AE83197C-522A-4928-88A2-6F8150450234}"/>
              </a:ext>
            </a:extLst>
          </p:cNvPr>
          <p:cNvSpPr txBox="1"/>
          <p:nvPr/>
        </p:nvSpPr>
        <p:spPr>
          <a:xfrm>
            <a:off x="1568951" y="567971"/>
            <a:ext cx="8224401" cy="923330"/>
          </a:xfrm>
          <a:prstGeom prst="rect">
            <a:avLst/>
          </a:prstGeom>
          <a:noFill/>
          <a:ln w="28575">
            <a:solidFill>
              <a:schemeClr val="bg1">
                <a:lumMod val="50000"/>
              </a:schemeClr>
            </a:solidFill>
          </a:ln>
        </p:spPr>
        <p:txBody>
          <a:bodyPr wrap="square" rtlCol="0">
            <a:spAutoFit/>
          </a:bodyPr>
          <a:lstStyle/>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Many Supplier still not provide Material Lot#</a:t>
            </a:r>
          </a:p>
          <a:p>
            <a:pPr marL="285750" indent="-285750">
              <a:buFont typeface="Wingdings" panose="05000000000000000000" pitchFamily="2" charset="2"/>
              <a:buChar char="Ø"/>
            </a:pPr>
            <a:r>
              <a:rPr lang="en-GB" altLang="ja-JP" dirty="0">
                <a:latin typeface="HGSSoeiKakugothicUB" panose="020B0900000000000000" pitchFamily="34" charset="-128"/>
                <a:ea typeface="HGSSoeiKakugothicUB" panose="020B0900000000000000" pitchFamily="34" charset="-128"/>
              </a:rPr>
              <a:t>Cannot trace Material Lot# from Model and Serial No. exactly</a:t>
            </a:r>
            <a:endParaRPr lang="en-US" altLang="ja-JP" dirty="0">
              <a:latin typeface="HGSSoeiKakugothicUB" panose="020B0900000000000000" pitchFamily="34" charset="-128"/>
              <a:ea typeface="HGSSoeiKakugothicUB" panose="020B0900000000000000" pitchFamily="34" charset="-128"/>
            </a:endParaRPr>
          </a:p>
          <a:p>
            <a:pPr marL="285750" indent="-285750">
              <a:buFont typeface="Wingdings" panose="05000000000000000000" pitchFamily="2" charset="2"/>
              <a:buChar char="Ø"/>
            </a:pPr>
            <a:r>
              <a:rPr lang="en-US" altLang="ja-JP" dirty="0">
                <a:latin typeface="HGSSoeiKakugothicUB" panose="020B0900000000000000" pitchFamily="34" charset="-128"/>
                <a:ea typeface="HGSSoeiKakugothicUB" panose="020B0900000000000000" pitchFamily="34" charset="-128"/>
              </a:rPr>
              <a:t>Market required trace back all history data  </a:t>
            </a:r>
          </a:p>
        </p:txBody>
      </p:sp>
      <p:sp>
        <p:nvSpPr>
          <p:cNvPr id="93" name="角丸四角形 2">
            <a:extLst>
              <a:ext uri="{FF2B5EF4-FFF2-40B4-BE49-F238E27FC236}">
                <a16:creationId xmlns:a16="http://schemas.microsoft.com/office/drawing/2014/main" id="{F597E742-FABE-482C-8B8D-AF23DDDC931B}"/>
              </a:ext>
            </a:extLst>
          </p:cNvPr>
          <p:cNvSpPr/>
          <p:nvPr/>
        </p:nvSpPr>
        <p:spPr>
          <a:xfrm>
            <a:off x="72096" y="567971"/>
            <a:ext cx="1441309" cy="92333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400" dirty="0">
                <a:latin typeface="HGSSoeiKakugothicUB" panose="020B0900000000000000" pitchFamily="34" charset="-128"/>
                <a:ea typeface="HGSSoeiKakugothicUB" panose="020B0900000000000000" pitchFamily="34" charset="-128"/>
              </a:rPr>
              <a:t>Issue </a:t>
            </a:r>
          </a:p>
          <a:p>
            <a:pPr algn="ctr"/>
            <a:r>
              <a:rPr lang="en-US" altLang="ja-JP" sz="2400" b="1" dirty="0">
                <a:latin typeface="HGSSoeiKakugothicUB" panose="020B0900000000000000" pitchFamily="34" charset="-128"/>
                <a:ea typeface="HGSSoeiKakugothicUB" panose="020B0900000000000000" pitchFamily="34" charset="-128"/>
                <a:sym typeface="Wingdings"/>
              </a:rPr>
              <a:t></a:t>
            </a:r>
            <a:endParaRPr lang="ja-JP" altLang="en-US" sz="2400" b="1" dirty="0">
              <a:latin typeface="HGSSoeiKakugothicUB" panose="020B0900000000000000" pitchFamily="34" charset="-128"/>
              <a:ea typeface="HGSSoeiKakugothicUB" panose="020B0900000000000000" pitchFamily="34" charset="-128"/>
            </a:endParaRPr>
          </a:p>
        </p:txBody>
      </p:sp>
      <p:sp>
        <p:nvSpPr>
          <p:cNvPr id="95" name="Rectangle 41">
            <a:extLst>
              <a:ext uri="{FF2B5EF4-FFF2-40B4-BE49-F238E27FC236}">
                <a16:creationId xmlns:a16="http://schemas.microsoft.com/office/drawing/2014/main" id="{AA99573E-6175-48C9-8923-D8FB60156617}"/>
              </a:ext>
            </a:extLst>
          </p:cNvPr>
          <p:cNvSpPr>
            <a:spLocks noChangeArrowheads="1"/>
          </p:cNvSpPr>
          <p:nvPr/>
        </p:nvSpPr>
        <p:spPr bwMode="auto">
          <a:xfrm>
            <a:off x="4410443" y="1893791"/>
            <a:ext cx="5373313" cy="1261535"/>
          </a:xfrm>
          <a:prstGeom prst="rect">
            <a:avLst/>
          </a:prstGeom>
          <a:ln>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96" name="角丸四角形 29">
            <a:extLst>
              <a:ext uri="{FF2B5EF4-FFF2-40B4-BE49-F238E27FC236}">
                <a16:creationId xmlns:a16="http://schemas.microsoft.com/office/drawing/2014/main" id="{C577C797-5E35-4C70-8683-C4C6B70A5EF9}"/>
              </a:ext>
            </a:extLst>
          </p:cNvPr>
          <p:cNvSpPr/>
          <p:nvPr/>
        </p:nvSpPr>
        <p:spPr>
          <a:xfrm>
            <a:off x="72097" y="1534191"/>
            <a:ext cx="4023526" cy="313949"/>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000" dirty="0">
                <a:solidFill>
                  <a:schemeClr val="tx1"/>
                </a:solidFill>
                <a:latin typeface="HGP創英角ｺﾞｼｯｸUB" panose="020B0900000000000000" pitchFamily="50" charset="-128"/>
                <a:ea typeface="HGP創英角ｺﾞｼｯｸUB" panose="020B0900000000000000" pitchFamily="50" charset="-128"/>
              </a:rPr>
              <a:t>Current Situation</a:t>
            </a:r>
            <a:endParaRPr kumimoji="1" lang="en-US" altLang="ja-JP"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7" name="角丸四角形 30">
            <a:extLst>
              <a:ext uri="{FF2B5EF4-FFF2-40B4-BE49-F238E27FC236}">
                <a16:creationId xmlns:a16="http://schemas.microsoft.com/office/drawing/2014/main" id="{77AE78CA-0775-461B-8E93-87DD75B9324C}"/>
              </a:ext>
            </a:extLst>
          </p:cNvPr>
          <p:cNvSpPr/>
          <p:nvPr/>
        </p:nvSpPr>
        <p:spPr>
          <a:xfrm>
            <a:off x="4410444" y="1534191"/>
            <a:ext cx="5382908" cy="313949"/>
          </a:xfrm>
          <a:prstGeom prst="roundRect">
            <a:avLst/>
          </a:prstGeom>
          <a:solidFill>
            <a:srgbClr val="FFFFCC"/>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000" dirty="0">
                <a:solidFill>
                  <a:schemeClr val="tx1"/>
                </a:solidFill>
                <a:latin typeface="HGP創英角ｺﾞｼｯｸUB" panose="020B0900000000000000" pitchFamily="50" charset="-128"/>
                <a:ea typeface="HGP創英角ｺﾞｼｯｸUB" panose="020B0900000000000000" pitchFamily="50" charset="-128"/>
              </a:rPr>
              <a:t>Solution</a:t>
            </a:r>
            <a:endParaRPr kumimoji="1" lang="en-US" altLang="ja-JP"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8" name="Rectangle 41">
            <a:extLst>
              <a:ext uri="{FF2B5EF4-FFF2-40B4-BE49-F238E27FC236}">
                <a16:creationId xmlns:a16="http://schemas.microsoft.com/office/drawing/2014/main" id="{2BDD5F7F-66A9-4E9A-9177-F3AF830737F2}"/>
              </a:ext>
            </a:extLst>
          </p:cNvPr>
          <p:cNvSpPr>
            <a:spLocks noChangeArrowheads="1"/>
          </p:cNvSpPr>
          <p:nvPr/>
        </p:nvSpPr>
        <p:spPr bwMode="auto">
          <a:xfrm>
            <a:off x="83728" y="1893791"/>
            <a:ext cx="4011896" cy="1261535"/>
          </a:xfrm>
          <a:prstGeom prst="rect">
            <a:avLst/>
          </a:prstGeom>
          <a:ln>
            <a:solidFill>
              <a:srgbClr val="FF0000"/>
            </a:solidFill>
            <a:headEnd/>
            <a:tailEnd/>
          </a:ln>
          <a:effectLst/>
          <a:extLst/>
        </p:spPr>
        <p:style>
          <a:lnRef idx="2">
            <a:schemeClr val="accent2"/>
          </a:lnRef>
          <a:fillRef idx="1">
            <a:schemeClr val="lt1"/>
          </a:fillRef>
          <a:effectRef idx="0">
            <a:schemeClr val="accent2"/>
          </a:effectRef>
          <a:fontRef idx="minor">
            <a:schemeClr val="dk1"/>
          </a:fontRef>
        </p:style>
        <p:txBody>
          <a:bodyPr wrap="none" anchor="t" anchorCtr="0">
            <a:normAutofit/>
          </a:bodyPr>
          <a:lstStyle/>
          <a:p>
            <a:pPr algn="just" fontAlgn="auto">
              <a:lnSpc>
                <a:spcPts val="2800"/>
              </a:lnSpc>
              <a:spcBef>
                <a:spcPts val="0"/>
              </a:spcBef>
              <a:spcAft>
                <a:spcPts val="0"/>
              </a:spcAft>
              <a:defRPr/>
            </a:pPr>
            <a:r>
              <a:rPr lang="ja-JP" altLang="en-US" sz="4800">
                <a:latin typeface="HGPSoeiKakugothicUB" panose="020B0900000000000000" pitchFamily="34" charset="-128"/>
                <a:ea typeface="HGPSoeiKakugothicUB" panose="020B0900000000000000" pitchFamily="34" charset="-128"/>
                <a:cs typeface="Meiryo UI" panose="020B0604030504040204" pitchFamily="50" charset="-128"/>
              </a:rPr>
              <a:t>　　</a:t>
            </a:r>
            <a:r>
              <a:rPr lang="ja-JP" altLang="en-US" sz="4800">
                <a:latin typeface="HGP創英角ｺﾞｼｯｸUB" panose="020B0900000000000000" pitchFamily="50" charset="-128"/>
                <a:ea typeface="HGP創英角ｺﾞｼｯｸUB" panose="020B0900000000000000" pitchFamily="50" charset="-128"/>
                <a:cs typeface="Meiryo UI" panose="020B0604030504040204" pitchFamily="50" charset="-128"/>
              </a:rPr>
              <a:t>　　</a:t>
            </a:r>
            <a:r>
              <a:rPr lang="ja-JP" altLang="en-US" sz="1600">
                <a:latin typeface="HGP創英角ｺﾞｼｯｸUB" panose="020B0900000000000000" pitchFamily="50" charset="-128"/>
                <a:ea typeface="HGP創英角ｺﾞｼｯｸUB" panose="020B0900000000000000" pitchFamily="50" charset="-128"/>
                <a:cs typeface="Meiryo UI" panose="020B0604030504040204" pitchFamily="50" charset="-128"/>
              </a:rPr>
              <a:t>　</a:t>
            </a:r>
            <a:endParaRPr lang="ja-JP" altLang="en-US" sz="16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00" name="Rectangle 41">
            <a:extLst>
              <a:ext uri="{FF2B5EF4-FFF2-40B4-BE49-F238E27FC236}">
                <a16:creationId xmlns:a16="http://schemas.microsoft.com/office/drawing/2014/main" id="{9B0F3A84-F9BC-46A3-A898-60737EEEE1B0}"/>
              </a:ext>
            </a:extLst>
          </p:cNvPr>
          <p:cNvSpPr>
            <a:spLocks noChangeArrowheads="1"/>
          </p:cNvSpPr>
          <p:nvPr/>
        </p:nvSpPr>
        <p:spPr bwMode="auto">
          <a:xfrm>
            <a:off x="90960" y="2277684"/>
            <a:ext cx="4723788" cy="652599"/>
          </a:xfrm>
          <a:prstGeom prst="rect">
            <a:avLst/>
          </a:prstGeom>
          <a:noFill/>
          <a:ln>
            <a:noFill/>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marL="285750" indent="-285750">
              <a:lnSpc>
                <a:spcPts val="2200"/>
              </a:lnSpc>
              <a:buFont typeface="Wingdings" panose="05000000000000000000" pitchFamily="2" charset="2"/>
              <a:buChar char="v"/>
            </a:pPr>
            <a:r>
              <a:rPr lang="en-US" altLang="ja-JP" sz="1600" dirty="0">
                <a:latin typeface="HGP創英角ｺﾞｼｯｸUB" panose="020B0900000000000000" pitchFamily="50" charset="-128"/>
                <a:ea typeface="HGP創英角ｺﾞｼｯｸUB" panose="020B0900000000000000" pitchFamily="50" charset="-128"/>
              </a:rPr>
              <a:t>Our </a:t>
            </a: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Process Traceability base on </a:t>
            </a:r>
          </a:p>
          <a:p>
            <a:pPr>
              <a:lnSpc>
                <a:spcPts val="2200"/>
              </a:lnSpc>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Production </a:t>
            </a:r>
            <a:r>
              <a:rPr lang="en-US" altLang="ja-JP" dirty="0">
                <a:solidFill>
                  <a:srgbClr val="FF0000"/>
                </a:solidFill>
                <a:latin typeface="HGP創英角ｺﾞｼｯｸUB" panose="020B0900000000000000" pitchFamily="50" charset="-128"/>
                <a:ea typeface="HGP創英角ｺﾞｼｯｸUB" panose="020B0900000000000000" pitchFamily="50" charset="-128"/>
              </a:rPr>
              <a:t>Time only</a:t>
            </a:r>
            <a:r>
              <a:rPr lang="en-US" altLang="ja-JP" sz="1600" dirty="0">
                <a:solidFill>
                  <a:srgbClr val="FF0000"/>
                </a:solidFill>
                <a:latin typeface="HGP創英角ｺﾞｼｯｸUB" panose="020B0900000000000000" pitchFamily="50" charset="-128"/>
                <a:ea typeface="HGP創英角ｺﾞｼｯｸUB" panose="020B0900000000000000" pitchFamily="50" charset="-128"/>
              </a:rPr>
              <a:t>(Time in, Time out)</a:t>
            </a:r>
          </a:p>
          <a:p>
            <a:pPr>
              <a:lnSpc>
                <a:spcPts val="2200"/>
              </a:lnSpc>
            </a:pPr>
            <a:endParaRPr lang="en-US" altLang="ja-JP" sz="1600" dirty="0">
              <a:latin typeface="HGP創英角ｺﾞｼｯｸUB" panose="020B0900000000000000" pitchFamily="50" charset="-128"/>
              <a:ea typeface="HGP創英角ｺﾞｼｯｸUB" panose="020B0900000000000000" pitchFamily="50" charset="-128"/>
            </a:endParaRPr>
          </a:p>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101" name="Rectangle 41">
            <a:extLst>
              <a:ext uri="{FF2B5EF4-FFF2-40B4-BE49-F238E27FC236}">
                <a16:creationId xmlns:a16="http://schemas.microsoft.com/office/drawing/2014/main" id="{4D1763EC-4645-40CA-A2C8-C24910847AFF}"/>
              </a:ext>
            </a:extLst>
          </p:cNvPr>
          <p:cNvSpPr>
            <a:spLocks noChangeArrowheads="1"/>
          </p:cNvSpPr>
          <p:nvPr/>
        </p:nvSpPr>
        <p:spPr bwMode="auto">
          <a:xfrm>
            <a:off x="4408524" y="1907893"/>
            <a:ext cx="4254709" cy="446040"/>
          </a:xfrm>
          <a:prstGeom prst="rect">
            <a:avLst/>
          </a:prstGeom>
          <a:noFill/>
          <a:ln>
            <a:noFill/>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marL="285750" indent="-285750">
              <a:lnSpc>
                <a:spcPts val="2200"/>
              </a:lnSpc>
              <a:buFont typeface="Wingdings" panose="05000000000000000000" pitchFamily="2" charset="2"/>
              <a:buChar char="ü"/>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Co-operate with Procurement to negotiate supplier </a:t>
            </a:r>
          </a:p>
          <a:p>
            <a:pPr>
              <a:lnSpc>
                <a:spcPts val="2200"/>
              </a:lnSpc>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following our standard label, scan character if no barcode</a:t>
            </a:r>
          </a:p>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102" name="Rectangle 41">
            <a:extLst>
              <a:ext uri="{FF2B5EF4-FFF2-40B4-BE49-F238E27FC236}">
                <a16:creationId xmlns:a16="http://schemas.microsoft.com/office/drawing/2014/main" id="{53177078-F2DB-48ED-A9B1-F8B817DB93E0}"/>
              </a:ext>
            </a:extLst>
          </p:cNvPr>
          <p:cNvSpPr>
            <a:spLocks noChangeArrowheads="1"/>
          </p:cNvSpPr>
          <p:nvPr/>
        </p:nvSpPr>
        <p:spPr bwMode="auto">
          <a:xfrm>
            <a:off x="90960" y="1907893"/>
            <a:ext cx="3924762" cy="419268"/>
          </a:xfrm>
          <a:prstGeom prst="rect">
            <a:avLst/>
          </a:prstGeom>
          <a:noFill/>
          <a:ln>
            <a:noFill/>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marL="285750" indent="-285750">
              <a:lnSpc>
                <a:spcPts val="2200"/>
              </a:lnSpc>
              <a:buFont typeface="Wingdings" panose="05000000000000000000" pitchFamily="2" charset="2"/>
              <a:buChar char="v"/>
            </a:pPr>
            <a:r>
              <a:rPr lang="en-US" altLang="ja-JP" sz="1600" dirty="0">
                <a:solidFill>
                  <a:schemeClr val="tx1"/>
                </a:solidFill>
                <a:latin typeface="HGP創英角ｺﾞｼｯｸUB" panose="020B0900000000000000" pitchFamily="50" charset="-128"/>
                <a:ea typeface="HGP創英角ｺﾞｼｯｸUB" panose="020B0900000000000000" pitchFamily="50" charset="-128"/>
              </a:rPr>
              <a:t>Material Lot#. is not enough/no barcode</a:t>
            </a:r>
            <a:endParaRPr lang="ja-JP" altLang="en-US" sz="16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03" name="Rectangle 41">
            <a:extLst>
              <a:ext uri="{FF2B5EF4-FFF2-40B4-BE49-F238E27FC236}">
                <a16:creationId xmlns:a16="http://schemas.microsoft.com/office/drawing/2014/main" id="{C16F51C0-3DD3-466D-9BDF-ED213ABBDE51}"/>
              </a:ext>
            </a:extLst>
          </p:cNvPr>
          <p:cNvSpPr>
            <a:spLocks noChangeArrowheads="1"/>
          </p:cNvSpPr>
          <p:nvPr/>
        </p:nvSpPr>
        <p:spPr bwMode="auto">
          <a:xfrm>
            <a:off x="4401291" y="2462451"/>
            <a:ext cx="5336749" cy="283064"/>
          </a:xfrm>
          <a:prstGeom prst="rect">
            <a:avLst/>
          </a:prstGeom>
          <a:noFill/>
          <a:ln>
            <a:noFill/>
            <a:headEnd/>
            <a:tailEnd/>
          </a:ln>
          <a:effectLst/>
          <a:extLst/>
        </p:spPr>
        <p:style>
          <a:lnRef idx="2">
            <a:schemeClr val="accent2"/>
          </a:lnRef>
          <a:fillRef idx="1">
            <a:schemeClr val="lt1"/>
          </a:fillRef>
          <a:effectRef idx="0">
            <a:schemeClr val="accent2"/>
          </a:effectRef>
          <a:fontRef idx="minor">
            <a:schemeClr val="dk1"/>
          </a:fontRef>
        </p:style>
        <p:txBody>
          <a:bodyPr wrap="none" anchor="t"/>
          <a:lstStyle/>
          <a:p>
            <a:pPr marL="285750" indent="-285750">
              <a:lnSpc>
                <a:spcPts val="2200"/>
              </a:lnSpc>
              <a:buFont typeface="Wingdings" panose="05000000000000000000" pitchFamily="2" charset="2"/>
              <a:buChar char="ü"/>
            </a:pPr>
            <a:r>
              <a:rPr lang="en-US" altLang="ja-JP" sz="1600" dirty="0">
                <a:latin typeface="HGP創英角ｺﾞｼｯｸUB" panose="020B0900000000000000" pitchFamily="50" charset="-128"/>
                <a:ea typeface="HGP創英角ｺﾞｼｯｸUB" panose="020B0900000000000000" pitchFamily="50" charset="-128"/>
              </a:rPr>
              <a:t>Applying </a:t>
            </a:r>
            <a:r>
              <a:rPr lang="en-US" altLang="ja-JP" dirty="0">
                <a:solidFill>
                  <a:srgbClr val="0000FF"/>
                </a:solidFill>
                <a:latin typeface="HGP創英角ｺﾞｼｯｸUB" panose="020B0900000000000000" pitchFamily="50" charset="-128"/>
                <a:ea typeface="HGP創英角ｺﾞｼｯｸUB" panose="020B0900000000000000" pitchFamily="50" charset="-128"/>
              </a:rPr>
              <a:t>Trace ID barcode to link all process </a:t>
            </a:r>
            <a:r>
              <a:rPr lang="en-US" altLang="ja-JP" sz="1600" dirty="0">
                <a:latin typeface="HGP創英角ｺﾞｼｯｸUB" panose="020B0900000000000000" pitchFamily="50" charset="-128"/>
                <a:ea typeface="HGP創英角ｺﾞｼｯｸUB" panose="020B0900000000000000" pitchFamily="50" charset="-128"/>
              </a:rPr>
              <a:t>to </a:t>
            </a:r>
          </a:p>
          <a:p>
            <a:pPr>
              <a:lnSpc>
                <a:spcPts val="2200"/>
              </a:lnSpc>
            </a:pPr>
            <a:r>
              <a:rPr lang="en-US" altLang="ja-JP" sz="1600" dirty="0">
                <a:latin typeface="HGP創英角ｺﾞｼｯｸUB" panose="020B0900000000000000" pitchFamily="50" charset="-128"/>
                <a:ea typeface="HGP創英角ｺﾞｼｯｸUB" panose="020B0900000000000000" pitchFamily="50" charset="-128"/>
              </a:rPr>
              <a:t>identify exactly Material Lot#</a:t>
            </a:r>
          </a:p>
          <a:p>
            <a:pPr>
              <a:lnSpc>
                <a:spcPts val="2200"/>
              </a:lnSpc>
            </a:pPr>
            <a:endParaRPr lang="en-US" altLang="ja-JP" sz="1600" dirty="0">
              <a:latin typeface="HGP創英角ｺﾞｼｯｸUB" panose="020B0900000000000000" pitchFamily="50" charset="-128"/>
              <a:ea typeface="HGP創英角ｺﾞｼｯｸUB" panose="020B0900000000000000" pitchFamily="50" charset="-128"/>
            </a:endParaRPr>
          </a:p>
          <a:p>
            <a:pPr>
              <a:lnSpc>
                <a:spcPts val="2200"/>
              </a:lnSpc>
            </a:pPr>
            <a:endParaRPr lang="ja-JP" altLang="en-US" sz="1600" dirty="0">
              <a:latin typeface="HGP創英角ｺﾞｼｯｸUB" panose="020B0900000000000000" pitchFamily="50" charset="-128"/>
              <a:ea typeface="HGP創英角ｺﾞｼｯｸUB" panose="020B0900000000000000" pitchFamily="50" charset="-128"/>
            </a:endParaRPr>
          </a:p>
        </p:txBody>
      </p:sp>
      <p:sp>
        <p:nvSpPr>
          <p:cNvPr id="104" name="Text Box 1336">
            <a:extLst>
              <a:ext uri="{FF2B5EF4-FFF2-40B4-BE49-F238E27FC236}">
                <a16:creationId xmlns:a16="http://schemas.microsoft.com/office/drawing/2014/main" id="{4D3455F5-2BBB-4842-9871-07A982D65ED1}"/>
              </a:ext>
            </a:extLst>
          </p:cNvPr>
          <p:cNvSpPr txBox="1">
            <a:spLocks noChangeArrowheads="1"/>
          </p:cNvSpPr>
          <p:nvPr/>
        </p:nvSpPr>
        <p:spPr bwMode="auto">
          <a:xfrm>
            <a:off x="81717" y="3204650"/>
            <a:ext cx="9711636" cy="408707"/>
          </a:xfrm>
          <a:prstGeom prst="rect">
            <a:avLst/>
          </a:prstGeom>
          <a:solidFill>
            <a:srgbClr val="FFFFCC"/>
          </a:solidFill>
          <a:ln/>
          <a:effectLst/>
          <a:extLs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rtlCol="0" anchor="ctr"/>
          <a:lstStyle>
            <a:defPPr>
              <a:defRPr lang="ja-JP"/>
            </a:defPPr>
            <a:lvl1pPr>
              <a:defRPr sz="2000">
                <a:solidFill>
                  <a:srgbClr val="000000"/>
                </a:solidFill>
                <a:latin typeface="HGP創英角ｺﾞｼｯｸUB" panose="020B0900000000000000" pitchFamily="50" charset="-128"/>
                <a:ea typeface="HGP創英角ｺﾞｼｯｸUB" panose="020B0900000000000000" pitchFamily="50" charset="-128"/>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342900" indent="-342900">
              <a:buFont typeface="Wingdings" panose="05000000000000000000" pitchFamily="2" charset="2"/>
              <a:buChar char="q"/>
            </a:pPr>
            <a:r>
              <a:rPr lang="en-US" altLang="ja-JP" dirty="0"/>
              <a:t>Standardize </a:t>
            </a:r>
            <a:r>
              <a:rPr lang="en-US" altLang="ja-JP" dirty="0">
                <a:solidFill>
                  <a:srgbClr val="0000FF"/>
                </a:solidFill>
              </a:rPr>
              <a:t>Traceability System                                                       </a:t>
            </a:r>
            <a:r>
              <a:rPr kumimoji="0" lang="en-US" sz="1400" b="1" dirty="0">
                <a:solidFill>
                  <a:srgbClr val="0000FF"/>
                </a:solidFill>
                <a:latin typeface="HGSSoeiKakugothicUB" panose="020B0900000000000000" pitchFamily="34" charset="-128"/>
                <a:ea typeface="HGSSoeiKakugothicUB" panose="020B0900000000000000" pitchFamily="34" charset="-128"/>
                <a:cs typeface="Arial"/>
              </a:rPr>
              <a:t>(03/2020)</a:t>
            </a:r>
            <a:endParaRPr lang="ja-JP" altLang="en-US" b="1" dirty="0">
              <a:solidFill>
                <a:srgbClr val="0000FF"/>
              </a:solidFill>
            </a:endParaRPr>
          </a:p>
        </p:txBody>
      </p:sp>
      <p:sp>
        <p:nvSpPr>
          <p:cNvPr id="363" name="AutoShape 42">
            <a:extLst>
              <a:ext uri="{FF2B5EF4-FFF2-40B4-BE49-F238E27FC236}">
                <a16:creationId xmlns:a16="http://schemas.microsoft.com/office/drawing/2014/main" id="{89EAF2EE-ECCE-4E7F-AE6D-C5F7D5EA4954}"/>
              </a:ext>
            </a:extLst>
          </p:cNvPr>
          <p:cNvSpPr>
            <a:spLocks noChangeArrowheads="1"/>
          </p:cNvSpPr>
          <p:nvPr/>
        </p:nvSpPr>
        <p:spPr bwMode="auto">
          <a:xfrm rot="16200000" flipV="1">
            <a:off x="3671689" y="2442946"/>
            <a:ext cx="1204839" cy="21992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grpSp>
        <p:nvGrpSpPr>
          <p:cNvPr id="19" name="Group 18">
            <a:extLst>
              <a:ext uri="{FF2B5EF4-FFF2-40B4-BE49-F238E27FC236}">
                <a16:creationId xmlns:a16="http://schemas.microsoft.com/office/drawing/2014/main" id="{EBFAEAA3-39DA-4555-925C-8FE4EA71B972}"/>
              </a:ext>
            </a:extLst>
          </p:cNvPr>
          <p:cNvGrpSpPr/>
          <p:nvPr/>
        </p:nvGrpSpPr>
        <p:grpSpPr>
          <a:xfrm>
            <a:off x="90960" y="3654978"/>
            <a:ext cx="9692796" cy="2623575"/>
            <a:chOff x="90960" y="3674028"/>
            <a:chExt cx="9692796" cy="2623575"/>
          </a:xfrm>
        </p:grpSpPr>
        <p:sp>
          <p:nvSpPr>
            <p:cNvPr id="105" name="Rectangle 41">
              <a:extLst>
                <a:ext uri="{FF2B5EF4-FFF2-40B4-BE49-F238E27FC236}">
                  <a16:creationId xmlns:a16="http://schemas.microsoft.com/office/drawing/2014/main" id="{49E23A7E-447A-439F-BF86-C3FACC184CD6}"/>
                </a:ext>
              </a:extLst>
            </p:cNvPr>
            <p:cNvSpPr>
              <a:spLocks noChangeArrowheads="1"/>
            </p:cNvSpPr>
            <p:nvPr/>
          </p:nvSpPr>
          <p:spPr bwMode="auto">
            <a:xfrm>
              <a:off x="90960" y="3674028"/>
              <a:ext cx="9692796" cy="2623575"/>
            </a:xfrm>
            <a:prstGeom prst="rect">
              <a:avLst/>
            </a:prstGeom>
            <a:solidFill>
              <a:srgbClr val="FFFFFF"/>
            </a:solidFill>
            <a:ln w="25400" cap="flat" cmpd="sng" algn="ctr">
              <a:solidFill>
                <a:srgbClr val="333399"/>
              </a:solidFill>
              <a:prstDash val="solid"/>
              <a:headEnd/>
              <a:tailEnd/>
            </a:ln>
            <a:effectLst/>
            <a:extLst/>
          </p:spPr>
          <p:txBody>
            <a:bodyPr wrap="square" anchor="t" anchorCtr="0"/>
            <a:lstStyle/>
            <a:p>
              <a:pPr marL="0" marR="0" lvl="0" indent="0" defTabSz="914400" eaLnBrk="1" fontAlgn="auto" latinLnBrk="0" hangingPunct="1">
                <a:lnSpc>
                  <a:spcPts val="24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grpSp>
          <p:nvGrpSpPr>
            <p:cNvPr id="106" name="グループ化 17">
              <a:extLst>
                <a:ext uri="{FF2B5EF4-FFF2-40B4-BE49-F238E27FC236}">
                  <a16:creationId xmlns:a16="http://schemas.microsoft.com/office/drawing/2014/main" id="{35AE4276-F384-4EC0-8753-AD4548136849}"/>
                </a:ext>
              </a:extLst>
            </p:cNvPr>
            <p:cNvGrpSpPr/>
            <p:nvPr/>
          </p:nvGrpSpPr>
          <p:grpSpPr>
            <a:xfrm>
              <a:off x="211947" y="4284697"/>
              <a:ext cx="1016918" cy="628411"/>
              <a:chOff x="434088" y="2786550"/>
              <a:chExt cx="1909823" cy="1228268"/>
            </a:xfrm>
          </p:grpSpPr>
          <p:grpSp>
            <p:nvGrpSpPr>
              <p:cNvPr id="107" name="グループ化 7">
                <a:extLst>
                  <a:ext uri="{FF2B5EF4-FFF2-40B4-BE49-F238E27FC236}">
                    <a16:creationId xmlns:a16="http://schemas.microsoft.com/office/drawing/2014/main" id="{270314F8-F366-48B1-80FB-9EE00E817542}"/>
                  </a:ext>
                </a:extLst>
              </p:cNvPr>
              <p:cNvGrpSpPr/>
              <p:nvPr/>
            </p:nvGrpSpPr>
            <p:grpSpPr>
              <a:xfrm>
                <a:off x="434088" y="2786550"/>
                <a:ext cx="1909823" cy="1228268"/>
                <a:chOff x="312108" y="2996952"/>
                <a:chExt cx="1909823" cy="1228268"/>
              </a:xfrm>
            </p:grpSpPr>
            <p:sp>
              <p:nvSpPr>
                <p:cNvPr id="176" name="直方体 24">
                  <a:extLst>
                    <a:ext uri="{FF2B5EF4-FFF2-40B4-BE49-F238E27FC236}">
                      <a16:creationId xmlns:a16="http://schemas.microsoft.com/office/drawing/2014/main" id="{539B4854-56E0-4FDA-AFA8-0ADA3F00A50A}"/>
                    </a:ext>
                  </a:extLst>
                </p:cNvPr>
                <p:cNvSpPr/>
                <p:nvPr/>
              </p:nvSpPr>
              <p:spPr>
                <a:xfrm>
                  <a:off x="312108" y="3749628"/>
                  <a:ext cx="1909823" cy="475592"/>
                </a:xfrm>
                <a:prstGeom prst="cube">
                  <a:avLst>
                    <a:gd name="adj" fmla="val 80083"/>
                  </a:avLst>
                </a:prstGeom>
                <a:solidFill>
                  <a:srgbClr val="DDDDDD"/>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grpSp>
              <p:nvGrpSpPr>
                <p:cNvPr id="178" name="グループ化 25">
                  <a:extLst>
                    <a:ext uri="{FF2B5EF4-FFF2-40B4-BE49-F238E27FC236}">
                      <a16:creationId xmlns:a16="http://schemas.microsoft.com/office/drawing/2014/main" id="{D44E3DFD-D81B-4454-BD87-DE2E6334CBC8}"/>
                    </a:ext>
                  </a:extLst>
                </p:cNvPr>
                <p:cNvGrpSpPr/>
                <p:nvPr/>
              </p:nvGrpSpPr>
              <p:grpSpPr>
                <a:xfrm>
                  <a:off x="468343" y="3465716"/>
                  <a:ext cx="821091" cy="613544"/>
                  <a:chOff x="498823" y="3217374"/>
                  <a:chExt cx="821091" cy="613544"/>
                </a:xfrm>
              </p:grpSpPr>
              <p:sp>
                <p:nvSpPr>
                  <p:cNvPr id="188" name="直方体 26">
                    <a:extLst>
                      <a:ext uri="{FF2B5EF4-FFF2-40B4-BE49-F238E27FC236}">
                        <a16:creationId xmlns:a16="http://schemas.microsoft.com/office/drawing/2014/main" id="{4534EF70-6F77-48F0-A71D-7078E67A3B1B}"/>
                      </a:ext>
                    </a:extLst>
                  </p:cNvPr>
                  <p:cNvSpPr/>
                  <p:nvPr/>
                </p:nvSpPr>
                <p:spPr>
                  <a:xfrm>
                    <a:off x="506443" y="3217374"/>
                    <a:ext cx="813471" cy="613544"/>
                  </a:xfrm>
                  <a:prstGeom prst="cube">
                    <a:avLst/>
                  </a:prstGeom>
                  <a:solidFill>
                    <a:srgbClr val="FFCC99"/>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89" name="テキスト ボックス 27">
                    <a:extLst>
                      <a:ext uri="{FF2B5EF4-FFF2-40B4-BE49-F238E27FC236}">
                        <a16:creationId xmlns:a16="http://schemas.microsoft.com/office/drawing/2014/main" id="{D1BAEE8A-0D56-4F1E-8306-64056874A02C}"/>
                      </a:ext>
                    </a:extLst>
                  </p:cNvPr>
                  <p:cNvSpPr txBox="1"/>
                  <p:nvPr/>
                </p:nvSpPr>
                <p:spPr>
                  <a:xfrm>
                    <a:off x="498823" y="3406410"/>
                    <a:ext cx="681181" cy="409268"/>
                  </a:xfrm>
                  <a:prstGeom prst="rect">
                    <a:avLst/>
                  </a:prstGeom>
                  <a:noFill/>
                  <a:ln>
                    <a:noFill/>
                  </a:ln>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1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28">
                  <a:extLst>
                    <a:ext uri="{FF2B5EF4-FFF2-40B4-BE49-F238E27FC236}">
                      <a16:creationId xmlns:a16="http://schemas.microsoft.com/office/drawing/2014/main" id="{AB4874E7-229A-4416-8296-6DD777827C7E}"/>
                    </a:ext>
                  </a:extLst>
                </p:cNvPr>
                <p:cNvGrpSpPr/>
                <p:nvPr/>
              </p:nvGrpSpPr>
              <p:grpSpPr>
                <a:xfrm>
                  <a:off x="468343" y="2996952"/>
                  <a:ext cx="821091" cy="613544"/>
                  <a:chOff x="498823" y="3217374"/>
                  <a:chExt cx="821091" cy="613544"/>
                </a:xfrm>
              </p:grpSpPr>
              <p:sp>
                <p:nvSpPr>
                  <p:cNvPr id="186" name="直方体 29">
                    <a:extLst>
                      <a:ext uri="{FF2B5EF4-FFF2-40B4-BE49-F238E27FC236}">
                        <a16:creationId xmlns:a16="http://schemas.microsoft.com/office/drawing/2014/main" id="{2D983A01-A37D-4711-9A98-7194525BDAEB}"/>
                      </a:ext>
                    </a:extLst>
                  </p:cNvPr>
                  <p:cNvSpPr/>
                  <p:nvPr/>
                </p:nvSpPr>
                <p:spPr>
                  <a:xfrm>
                    <a:off x="506443" y="3217374"/>
                    <a:ext cx="813471" cy="613544"/>
                  </a:xfrm>
                  <a:prstGeom prst="cube">
                    <a:avLst/>
                  </a:prstGeom>
                  <a:solidFill>
                    <a:srgbClr val="FFCC99"/>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87" name="テキスト ボックス 30">
                    <a:extLst>
                      <a:ext uri="{FF2B5EF4-FFF2-40B4-BE49-F238E27FC236}">
                        <a16:creationId xmlns:a16="http://schemas.microsoft.com/office/drawing/2014/main" id="{85884214-FA82-4BC5-A0A3-C76574EAD61B}"/>
                      </a:ext>
                    </a:extLst>
                  </p:cNvPr>
                  <p:cNvSpPr txBox="1"/>
                  <p:nvPr/>
                </p:nvSpPr>
                <p:spPr>
                  <a:xfrm>
                    <a:off x="498823" y="3406410"/>
                    <a:ext cx="681181" cy="409268"/>
                  </a:xfrm>
                  <a:prstGeom prst="rect">
                    <a:avLst/>
                  </a:prstGeom>
                  <a:noFill/>
                  <a:ln>
                    <a:noFill/>
                  </a:ln>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1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80" name="グループ化 31">
                  <a:extLst>
                    <a:ext uri="{FF2B5EF4-FFF2-40B4-BE49-F238E27FC236}">
                      <a16:creationId xmlns:a16="http://schemas.microsoft.com/office/drawing/2014/main" id="{25506BA8-9901-4082-8E90-7FA22F215BEB}"/>
                    </a:ext>
                  </a:extLst>
                </p:cNvPr>
                <p:cNvGrpSpPr/>
                <p:nvPr/>
              </p:nvGrpSpPr>
              <p:grpSpPr>
                <a:xfrm>
                  <a:off x="1126976" y="3465716"/>
                  <a:ext cx="821091" cy="613544"/>
                  <a:chOff x="498823" y="3217374"/>
                  <a:chExt cx="821091" cy="613544"/>
                </a:xfrm>
              </p:grpSpPr>
              <p:sp>
                <p:nvSpPr>
                  <p:cNvPr id="184" name="直方体 32">
                    <a:extLst>
                      <a:ext uri="{FF2B5EF4-FFF2-40B4-BE49-F238E27FC236}">
                        <a16:creationId xmlns:a16="http://schemas.microsoft.com/office/drawing/2014/main" id="{D8F43617-4C90-4738-B909-10AEFAF37EAC}"/>
                      </a:ext>
                    </a:extLst>
                  </p:cNvPr>
                  <p:cNvSpPr/>
                  <p:nvPr/>
                </p:nvSpPr>
                <p:spPr>
                  <a:xfrm>
                    <a:off x="506443" y="3217374"/>
                    <a:ext cx="813471" cy="613544"/>
                  </a:xfrm>
                  <a:prstGeom prst="cube">
                    <a:avLst/>
                  </a:prstGeom>
                  <a:solidFill>
                    <a:srgbClr val="FFCC99"/>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85" name="テキスト ボックス 33">
                    <a:extLst>
                      <a:ext uri="{FF2B5EF4-FFF2-40B4-BE49-F238E27FC236}">
                        <a16:creationId xmlns:a16="http://schemas.microsoft.com/office/drawing/2014/main" id="{2917005C-37EB-4494-BCC3-75D7DB314CE8}"/>
                      </a:ext>
                    </a:extLst>
                  </p:cNvPr>
                  <p:cNvSpPr txBox="1"/>
                  <p:nvPr/>
                </p:nvSpPr>
                <p:spPr>
                  <a:xfrm>
                    <a:off x="498823" y="3406410"/>
                    <a:ext cx="681181" cy="409268"/>
                  </a:xfrm>
                  <a:prstGeom prst="rect">
                    <a:avLst/>
                  </a:prstGeom>
                  <a:noFill/>
                  <a:ln>
                    <a:noFill/>
                  </a:ln>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1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81" name="グループ化 34">
                  <a:extLst>
                    <a:ext uri="{FF2B5EF4-FFF2-40B4-BE49-F238E27FC236}">
                      <a16:creationId xmlns:a16="http://schemas.microsoft.com/office/drawing/2014/main" id="{7732CE63-AFF6-4F1A-974C-7B72C2AAC64A}"/>
                    </a:ext>
                  </a:extLst>
                </p:cNvPr>
                <p:cNvGrpSpPr/>
                <p:nvPr/>
              </p:nvGrpSpPr>
              <p:grpSpPr>
                <a:xfrm>
                  <a:off x="1126976" y="2996952"/>
                  <a:ext cx="821091" cy="613544"/>
                  <a:chOff x="498823" y="3217374"/>
                  <a:chExt cx="821091" cy="613544"/>
                </a:xfrm>
              </p:grpSpPr>
              <p:sp>
                <p:nvSpPr>
                  <p:cNvPr id="182" name="直方体 35">
                    <a:extLst>
                      <a:ext uri="{FF2B5EF4-FFF2-40B4-BE49-F238E27FC236}">
                        <a16:creationId xmlns:a16="http://schemas.microsoft.com/office/drawing/2014/main" id="{36F98BBD-C61A-455F-AC22-28C4A3A300B3}"/>
                      </a:ext>
                    </a:extLst>
                  </p:cNvPr>
                  <p:cNvSpPr/>
                  <p:nvPr/>
                </p:nvSpPr>
                <p:spPr>
                  <a:xfrm>
                    <a:off x="506443" y="3217374"/>
                    <a:ext cx="813471" cy="613544"/>
                  </a:xfrm>
                  <a:prstGeom prst="cube">
                    <a:avLst/>
                  </a:prstGeom>
                  <a:solidFill>
                    <a:srgbClr val="FFCC99"/>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83" name="テキスト ボックス 36">
                    <a:extLst>
                      <a:ext uri="{FF2B5EF4-FFF2-40B4-BE49-F238E27FC236}">
                        <a16:creationId xmlns:a16="http://schemas.microsoft.com/office/drawing/2014/main" id="{60E9B6E5-F944-4776-B85D-5EB72D7D76B6}"/>
                      </a:ext>
                    </a:extLst>
                  </p:cNvPr>
                  <p:cNvSpPr txBox="1"/>
                  <p:nvPr/>
                </p:nvSpPr>
                <p:spPr>
                  <a:xfrm>
                    <a:off x="498823" y="3406410"/>
                    <a:ext cx="681181" cy="409268"/>
                  </a:xfrm>
                  <a:prstGeom prst="rect">
                    <a:avLst/>
                  </a:prstGeom>
                  <a:noFill/>
                  <a:ln>
                    <a:noFill/>
                  </a:ln>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1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grpSp>
          <p:grpSp>
            <p:nvGrpSpPr>
              <p:cNvPr id="108" name="グループ化 13">
                <a:extLst>
                  <a:ext uri="{FF2B5EF4-FFF2-40B4-BE49-F238E27FC236}">
                    <a16:creationId xmlns:a16="http://schemas.microsoft.com/office/drawing/2014/main" id="{517B5EA8-68E1-41C5-9798-5BC98C3755FE}"/>
                  </a:ext>
                </a:extLst>
              </p:cNvPr>
              <p:cNvGrpSpPr/>
              <p:nvPr/>
            </p:nvGrpSpPr>
            <p:grpSpPr>
              <a:xfrm>
                <a:off x="682402" y="3004108"/>
                <a:ext cx="497022" cy="281572"/>
                <a:chOff x="4705911" y="3247239"/>
                <a:chExt cx="497022" cy="281572"/>
              </a:xfrm>
            </p:grpSpPr>
            <p:sp>
              <p:nvSpPr>
                <p:cNvPr id="174" name="正方形/長方形 38">
                  <a:extLst>
                    <a:ext uri="{FF2B5EF4-FFF2-40B4-BE49-F238E27FC236}">
                      <a16:creationId xmlns:a16="http://schemas.microsoft.com/office/drawing/2014/main" id="{C664B20A-2CF0-4FBC-B38B-A132C4CC6A8C}"/>
                    </a:ext>
                  </a:extLst>
                </p:cNvPr>
                <p:cNvSpPr/>
                <p:nvPr/>
              </p:nvSpPr>
              <p:spPr>
                <a:xfrm>
                  <a:off x="4705911" y="3247239"/>
                  <a:ext cx="497022" cy="2815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175" name="Picture 2" descr="https://upload.wikimedia.org/wikipedia/ja/6/60/Qr_code.png">
                  <a:hlinkClick r:id="rId3"/>
                  <a:extLst>
                    <a:ext uri="{FF2B5EF4-FFF2-40B4-BE49-F238E27FC236}">
                      <a16:creationId xmlns:a16="http://schemas.microsoft.com/office/drawing/2014/main" id="{D9E04EF4-6C3A-448C-A7C7-417539C539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5717" y="3259939"/>
                  <a:ext cx="252751" cy="249352"/>
                </a:xfrm>
                <a:prstGeom prst="rect">
                  <a:avLst/>
                </a:prstGeom>
                <a:gradFill rotWithShape="1">
                  <a:gsLst>
                    <a:gs pos="0">
                      <a:schemeClr val="tx1"/>
                    </a:gs>
                    <a:gs pos="100000">
                      <a:schemeClr val="tx1">
                        <a:gamma/>
                        <a:tint val="25490"/>
                        <a:invGamma/>
                      </a:schemeClr>
                    </a:gs>
                  </a:gsLst>
                  <a:lin ang="5400000" scaled="1"/>
                </a:gradFill>
                <a:ln>
                  <a:noFill/>
                </a:ln>
                <a:effectLst/>
                <a:extLst/>
              </p:spPr>
            </p:pic>
          </p:grpSp>
          <p:grpSp>
            <p:nvGrpSpPr>
              <p:cNvPr id="115" name="グループ化 61">
                <a:extLst>
                  <a:ext uri="{FF2B5EF4-FFF2-40B4-BE49-F238E27FC236}">
                    <a16:creationId xmlns:a16="http://schemas.microsoft.com/office/drawing/2014/main" id="{F333B83C-196D-483D-94DA-FC379DCFF7CA}"/>
                  </a:ext>
                </a:extLst>
              </p:cNvPr>
              <p:cNvGrpSpPr/>
              <p:nvPr/>
            </p:nvGrpSpPr>
            <p:grpSpPr>
              <a:xfrm>
                <a:off x="1388646" y="3002574"/>
                <a:ext cx="497022" cy="281572"/>
                <a:chOff x="4705911" y="3247239"/>
                <a:chExt cx="497022" cy="281572"/>
              </a:xfrm>
            </p:grpSpPr>
            <p:sp>
              <p:nvSpPr>
                <p:cNvPr id="172" name="正方形/長方形 62">
                  <a:extLst>
                    <a:ext uri="{FF2B5EF4-FFF2-40B4-BE49-F238E27FC236}">
                      <a16:creationId xmlns:a16="http://schemas.microsoft.com/office/drawing/2014/main" id="{7E79ED2D-D6B4-4847-9C98-47A4EEC1D941}"/>
                    </a:ext>
                  </a:extLst>
                </p:cNvPr>
                <p:cNvSpPr/>
                <p:nvPr/>
              </p:nvSpPr>
              <p:spPr>
                <a:xfrm>
                  <a:off x="4705911" y="3247239"/>
                  <a:ext cx="497022" cy="2815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173" name="Picture 2" descr="https://upload.wikimedia.org/wikipedia/ja/6/60/Qr_code.png">
                  <a:hlinkClick r:id="rId3"/>
                  <a:extLst>
                    <a:ext uri="{FF2B5EF4-FFF2-40B4-BE49-F238E27FC236}">
                      <a16:creationId xmlns:a16="http://schemas.microsoft.com/office/drawing/2014/main" id="{8938C326-EBF6-4285-A366-44A854DF13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5717" y="3259939"/>
                  <a:ext cx="252751" cy="249352"/>
                </a:xfrm>
                <a:prstGeom prst="rect">
                  <a:avLst/>
                </a:prstGeom>
                <a:gradFill rotWithShape="1">
                  <a:gsLst>
                    <a:gs pos="0">
                      <a:schemeClr val="tx1"/>
                    </a:gs>
                    <a:gs pos="100000">
                      <a:schemeClr val="tx1">
                        <a:gamma/>
                        <a:tint val="25490"/>
                        <a:invGamma/>
                      </a:schemeClr>
                    </a:gs>
                  </a:gsLst>
                  <a:lin ang="5400000" scaled="1"/>
                </a:gradFill>
                <a:ln>
                  <a:noFill/>
                </a:ln>
                <a:effectLst/>
                <a:extLst/>
              </p:spPr>
            </p:pic>
          </p:grpSp>
          <p:grpSp>
            <p:nvGrpSpPr>
              <p:cNvPr id="116" name="グループ化 64">
                <a:extLst>
                  <a:ext uri="{FF2B5EF4-FFF2-40B4-BE49-F238E27FC236}">
                    <a16:creationId xmlns:a16="http://schemas.microsoft.com/office/drawing/2014/main" id="{2180B8AB-5144-487F-914F-F4B8B4F974DD}"/>
                  </a:ext>
                </a:extLst>
              </p:cNvPr>
              <p:cNvGrpSpPr/>
              <p:nvPr/>
            </p:nvGrpSpPr>
            <p:grpSpPr>
              <a:xfrm>
                <a:off x="1388646" y="3513090"/>
                <a:ext cx="497022" cy="281572"/>
                <a:chOff x="4705911" y="3247239"/>
                <a:chExt cx="497022" cy="281572"/>
              </a:xfrm>
            </p:grpSpPr>
            <p:sp>
              <p:nvSpPr>
                <p:cNvPr id="120" name="正方形/長方形 65">
                  <a:extLst>
                    <a:ext uri="{FF2B5EF4-FFF2-40B4-BE49-F238E27FC236}">
                      <a16:creationId xmlns:a16="http://schemas.microsoft.com/office/drawing/2014/main" id="{17CB3E4C-899D-4C7B-8126-D9F272481784}"/>
                    </a:ext>
                  </a:extLst>
                </p:cNvPr>
                <p:cNvSpPr/>
                <p:nvPr/>
              </p:nvSpPr>
              <p:spPr>
                <a:xfrm>
                  <a:off x="4705911" y="3247239"/>
                  <a:ext cx="497022" cy="2815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168" name="Picture 2" descr="https://upload.wikimedia.org/wikipedia/ja/6/60/Qr_code.png">
                  <a:hlinkClick r:id="rId3"/>
                  <a:extLst>
                    <a:ext uri="{FF2B5EF4-FFF2-40B4-BE49-F238E27FC236}">
                      <a16:creationId xmlns:a16="http://schemas.microsoft.com/office/drawing/2014/main" id="{E2E896EF-FA94-4B48-9E31-5CD425ED5D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5717" y="3259939"/>
                  <a:ext cx="252751" cy="249352"/>
                </a:xfrm>
                <a:prstGeom prst="rect">
                  <a:avLst/>
                </a:prstGeom>
                <a:gradFill rotWithShape="1">
                  <a:gsLst>
                    <a:gs pos="0">
                      <a:schemeClr val="tx1"/>
                    </a:gs>
                    <a:gs pos="100000">
                      <a:schemeClr val="tx1">
                        <a:gamma/>
                        <a:tint val="25490"/>
                        <a:invGamma/>
                      </a:schemeClr>
                    </a:gs>
                  </a:gsLst>
                  <a:lin ang="5400000" scaled="1"/>
                </a:gradFill>
                <a:ln>
                  <a:noFill/>
                </a:ln>
                <a:effectLst/>
                <a:extLst/>
              </p:spPr>
            </p:pic>
          </p:grpSp>
          <p:grpSp>
            <p:nvGrpSpPr>
              <p:cNvPr id="117" name="グループ化 67">
                <a:extLst>
                  <a:ext uri="{FF2B5EF4-FFF2-40B4-BE49-F238E27FC236}">
                    <a16:creationId xmlns:a16="http://schemas.microsoft.com/office/drawing/2014/main" id="{193E04A1-25E9-4482-80BE-6705F12CBA99}"/>
                  </a:ext>
                </a:extLst>
              </p:cNvPr>
              <p:cNvGrpSpPr/>
              <p:nvPr/>
            </p:nvGrpSpPr>
            <p:grpSpPr>
              <a:xfrm>
                <a:off x="680582" y="3506630"/>
                <a:ext cx="497022" cy="281572"/>
                <a:chOff x="4705911" y="3247239"/>
                <a:chExt cx="497022" cy="281572"/>
              </a:xfrm>
            </p:grpSpPr>
            <p:sp>
              <p:nvSpPr>
                <p:cNvPr id="118" name="正方形/長方形 68">
                  <a:extLst>
                    <a:ext uri="{FF2B5EF4-FFF2-40B4-BE49-F238E27FC236}">
                      <a16:creationId xmlns:a16="http://schemas.microsoft.com/office/drawing/2014/main" id="{2385E428-CA6C-46CD-8DA0-3850AA180FF0}"/>
                    </a:ext>
                  </a:extLst>
                </p:cNvPr>
                <p:cNvSpPr/>
                <p:nvPr/>
              </p:nvSpPr>
              <p:spPr>
                <a:xfrm>
                  <a:off x="4705911" y="3247239"/>
                  <a:ext cx="497022" cy="2815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119" name="Picture 2" descr="https://upload.wikimedia.org/wikipedia/ja/6/60/Qr_code.png">
                  <a:hlinkClick r:id="rId3"/>
                  <a:extLst>
                    <a:ext uri="{FF2B5EF4-FFF2-40B4-BE49-F238E27FC236}">
                      <a16:creationId xmlns:a16="http://schemas.microsoft.com/office/drawing/2014/main" id="{D9F56F53-7757-495C-AF4E-A6CAB6FC58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5717" y="3259939"/>
                  <a:ext cx="252751" cy="249352"/>
                </a:xfrm>
                <a:prstGeom prst="rect">
                  <a:avLst/>
                </a:prstGeom>
                <a:gradFill rotWithShape="1">
                  <a:gsLst>
                    <a:gs pos="0">
                      <a:schemeClr val="tx1"/>
                    </a:gs>
                    <a:gs pos="100000">
                      <a:schemeClr val="tx1">
                        <a:gamma/>
                        <a:tint val="25490"/>
                        <a:invGamma/>
                      </a:schemeClr>
                    </a:gs>
                  </a:gsLst>
                  <a:lin ang="5400000" scaled="1"/>
                </a:gradFill>
                <a:ln>
                  <a:noFill/>
                </a:ln>
                <a:effectLst/>
                <a:extLst/>
              </p:spPr>
            </p:pic>
          </p:grpSp>
        </p:grpSp>
        <p:sp>
          <p:nvSpPr>
            <p:cNvPr id="190" name="角丸四角形 214">
              <a:extLst>
                <a:ext uri="{FF2B5EF4-FFF2-40B4-BE49-F238E27FC236}">
                  <a16:creationId xmlns:a16="http://schemas.microsoft.com/office/drawing/2014/main" id="{ED911032-2F46-414E-86F7-2BC0B9B4C4FF}"/>
                </a:ext>
              </a:extLst>
            </p:cNvPr>
            <p:cNvSpPr/>
            <p:nvPr/>
          </p:nvSpPr>
          <p:spPr>
            <a:xfrm>
              <a:off x="260850" y="3789386"/>
              <a:ext cx="1367390" cy="367548"/>
            </a:xfrm>
            <a:prstGeom prst="roundRect">
              <a:avLst>
                <a:gd name="adj"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rPr>
                <a:t>MCS</a:t>
              </a:r>
              <a:endParaRPr lang="ja-JP" altLang="en-US"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角丸四角形 219">
              <a:extLst>
                <a:ext uri="{FF2B5EF4-FFF2-40B4-BE49-F238E27FC236}">
                  <a16:creationId xmlns:a16="http://schemas.microsoft.com/office/drawing/2014/main" id="{E5AD5776-7451-4AE6-92BE-AF2C28F2BFE7}"/>
                </a:ext>
              </a:extLst>
            </p:cNvPr>
            <p:cNvSpPr/>
            <p:nvPr/>
          </p:nvSpPr>
          <p:spPr>
            <a:xfrm>
              <a:off x="2094737" y="3802198"/>
              <a:ext cx="1510531" cy="367549"/>
            </a:xfrm>
            <a:prstGeom prst="roundRect">
              <a:avLst>
                <a:gd name="adj"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chemeClr val="lt1"/>
                  </a:solidFill>
                  <a:latin typeface="Meiryo UI" panose="020B0604030504040204" pitchFamily="50" charset="-128"/>
                  <a:ea typeface="Meiryo UI" panose="020B0604030504040204" pitchFamily="50" charset="-128"/>
                  <a:cs typeface="Meiryo UI" panose="020B0604030504040204" pitchFamily="50" charset="-128"/>
                </a:rPr>
                <a:t>SMT</a:t>
              </a:r>
              <a:endParaRPr lang="ja-JP" altLang="en-US"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2" name="角丸四角形 219">
              <a:extLst>
                <a:ext uri="{FF2B5EF4-FFF2-40B4-BE49-F238E27FC236}">
                  <a16:creationId xmlns:a16="http://schemas.microsoft.com/office/drawing/2014/main" id="{07899FD1-FD3F-415E-9C85-20A95E6340DF}"/>
                </a:ext>
              </a:extLst>
            </p:cNvPr>
            <p:cNvSpPr/>
            <p:nvPr/>
          </p:nvSpPr>
          <p:spPr>
            <a:xfrm>
              <a:off x="4050078" y="3802199"/>
              <a:ext cx="1620180" cy="367549"/>
            </a:xfrm>
            <a:prstGeom prst="roundRect">
              <a:avLst>
                <a:gd name="adj"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chemeClr val="lt1"/>
                  </a:solidFill>
                  <a:latin typeface="Meiryo UI" panose="020B0604030504040204" pitchFamily="50" charset="-128"/>
                  <a:ea typeface="Meiryo UI" panose="020B0604030504040204" pitchFamily="50" charset="-128"/>
                  <a:cs typeface="Meiryo UI" panose="020B0604030504040204" pitchFamily="50" charset="-128"/>
                </a:rPr>
                <a:t>DIP</a:t>
              </a:r>
              <a:endParaRPr lang="ja-JP" altLang="en-US"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角丸四角形 219">
              <a:extLst>
                <a:ext uri="{FF2B5EF4-FFF2-40B4-BE49-F238E27FC236}">
                  <a16:creationId xmlns:a16="http://schemas.microsoft.com/office/drawing/2014/main" id="{8041C0DF-8667-4F31-8C30-871706EDEEF3}"/>
                </a:ext>
              </a:extLst>
            </p:cNvPr>
            <p:cNvSpPr/>
            <p:nvPr/>
          </p:nvSpPr>
          <p:spPr>
            <a:xfrm>
              <a:off x="6056318" y="3802199"/>
              <a:ext cx="1620180" cy="367549"/>
            </a:xfrm>
            <a:prstGeom prst="roundRect">
              <a:avLst>
                <a:gd name="adj"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chemeClr val="lt1"/>
                  </a:solidFill>
                  <a:latin typeface="Meiryo UI" panose="020B0604030504040204" pitchFamily="50" charset="-128"/>
                  <a:ea typeface="Meiryo UI" panose="020B0604030504040204" pitchFamily="50" charset="-128"/>
                  <a:cs typeface="Meiryo UI" panose="020B0604030504040204" pitchFamily="50" charset="-128"/>
                </a:rPr>
                <a:t>FA</a:t>
              </a:r>
              <a:endParaRPr lang="ja-JP" altLang="en-US"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4" name="角丸四角形 2">
              <a:extLst>
                <a:ext uri="{FF2B5EF4-FFF2-40B4-BE49-F238E27FC236}">
                  <a16:creationId xmlns:a16="http://schemas.microsoft.com/office/drawing/2014/main" id="{DF8E2311-4CC1-4D90-AE09-0F2F53156D27}"/>
                </a:ext>
              </a:extLst>
            </p:cNvPr>
            <p:cNvSpPr/>
            <p:nvPr/>
          </p:nvSpPr>
          <p:spPr>
            <a:xfrm>
              <a:off x="172965" y="3730534"/>
              <a:ext cx="1545053" cy="2527373"/>
            </a:xfrm>
            <a:prstGeom prst="roundRect">
              <a:avLst>
                <a:gd name="adj" fmla="val 6033"/>
              </a:avLst>
            </a:prstGeom>
            <a:no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95" name="角丸四角形 2">
              <a:extLst>
                <a:ext uri="{FF2B5EF4-FFF2-40B4-BE49-F238E27FC236}">
                  <a16:creationId xmlns:a16="http://schemas.microsoft.com/office/drawing/2014/main" id="{CC115FBA-8BB1-478C-96E1-8026C2C8A48F}"/>
                </a:ext>
              </a:extLst>
            </p:cNvPr>
            <p:cNvSpPr/>
            <p:nvPr/>
          </p:nvSpPr>
          <p:spPr>
            <a:xfrm>
              <a:off x="1980430" y="3745270"/>
              <a:ext cx="1699670" cy="1379386"/>
            </a:xfrm>
            <a:prstGeom prst="roundRect">
              <a:avLst>
                <a:gd name="adj" fmla="val 6033"/>
              </a:avLst>
            </a:prstGeom>
            <a:no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cxnSp>
          <p:nvCxnSpPr>
            <p:cNvPr id="196" name="Straight Connector 195">
              <a:extLst>
                <a:ext uri="{FF2B5EF4-FFF2-40B4-BE49-F238E27FC236}">
                  <a16:creationId xmlns:a16="http://schemas.microsoft.com/office/drawing/2014/main" id="{A9D7A4C8-1947-4315-B549-052171C2131D}"/>
                </a:ext>
              </a:extLst>
            </p:cNvPr>
            <p:cNvCxnSpPr>
              <a:cxnSpLocks/>
            </p:cNvCxnSpPr>
            <p:nvPr/>
          </p:nvCxnSpPr>
          <p:spPr>
            <a:xfrm>
              <a:off x="2475376" y="6246153"/>
              <a:ext cx="7088828" cy="0"/>
            </a:xfrm>
            <a:prstGeom prst="line">
              <a:avLst/>
            </a:prstGeom>
            <a:noFill/>
            <a:ln w="57150" cap="flat" cmpd="sng" algn="ctr">
              <a:solidFill>
                <a:srgbClr val="000099"/>
              </a:solidFill>
              <a:prstDash val="solid"/>
            </a:ln>
            <a:effectLst/>
          </p:spPr>
        </p:cxnSp>
        <p:sp>
          <p:nvSpPr>
            <p:cNvPr id="197" name="角丸四角形 2">
              <a:extLst>
                <a:ext uri="{FF2B5EF4-FFF2-40B4-BE49-F238E27FC236}">
                  <a16:creationId xmlns:a16="http://schemas.microsoft.com/office/drawing/2014/main" id="{694CAF74-424C-40B0-99FE-9D130D00AF1A}"/>
                </a:ext>
              </a:extLst>
            </p:cNvPr>
            <p:cNvSpPr/>
            <p:nvPr/>
          </p:nvSpPr>
          <p:spPr>
            <a:xfrm>
              <a:off x="4015722" y="3745270"/>
              <a:ext cx="1692637" cy="1391554"/>
            </a:xfrm>
            <a:prstGeom prst="roundRect">
              <a:avLst>
                <a:gd name="adj" fmla="val 6033"/>
              </a:avLst>
            </a:prstGeom>
            <a:no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198" name="角丸四角形 2">
              <a:extLst>
                <a:ext uri="{FF2B5EF4-FFF2-40B4-BE49-F238E27FC236}">
                  <a16:creationId xmlns:a16="http://schemas.microsoft.com/office/drawing/2014/main" id="{A158C259-849D-4113-976E-4400B6C93A17}"/>
                </a:ext>
              </a:extLst>
            </p:cNvPr>
            <p:cNvSpPr/>
            <p:nvPr/>
          </p:nvSpPr>
          <p:spPr>
            <a:xfrm>
              <a:off x="6002071" y="3748514"/>
              <a:ext cx="1724478" cy="1376142"/>
            </a:xfrm>
            <a:prstGeom prst="roundRect">
              <a:avLst>
                <a:gd name="adj" fmla="val 6033"/>
              </a:avLst>
            </a:prstGeom>
            <a:no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cxnSp>
          <p:nvCxnSpPr>
            <p:cNvPr id="199" name="Straight Arrow Connector 198">
              <a:extLst>
                <a:ext uri="{FF2B5EF4-FFF2-40B4-BE49-F238E27FC236}">
                  <a16:creationId xmlns:a16="http://schemas.microsoft.com/office/drawing/2014/main" id="{18CB9631-48A6-414A-9E2A-7C80D77DD637}"/>
                </a:ext>
              </a:extLst>
            </p:cNvPr>
            <p:cNvCxnSpPr>
              <a:cxnSpLocks/>
            </p:cNvCxnSpPr>
            <p:nvPr/>
          </p:nvCxnSpPr>
          <p:spPr>
            <a:xfrm flipV="1">
              <a:off x="2453122" y="5098170"/>
              <a:ext cx="0" cy="1159195"/>
            </a:xfrm>
            <a:prstGeom prst="straightConnector1">
              <a:avLst/>
            </a:prstGeom>
            <a:noFill/>
            <a:ln w="38100" cap="flat" cmpd="sng" algn="ctr">
              <a:solidFill>
                <a:srgbClr val="000099"/>
              </a:solidFill>
              <a:prstDash val="solid"/>
              <a:tailEnd type="arrow"/>
            </a:ln>
            <a:effectLst/>
          </p:spPr>
        </p:cxnSp>
        <p:cxnSp>
          <p:nvCxnSpPr>
            <p:cNvPr id="200" name="Straight Arrow Connector 199">
              <a:extLst>
                <a:ext uri="{FF2B5EF4-FFF2-40B4-BE49-F238E27FC236}">
                  <a16:creationId xmlns:a16="http://schemas.microsoft.com/office/drawing/2014/main" id="{3D2A73CF-3654-4EAE-89DF-5BC004DFE431}"/>
                </a:ext>
              </a:extLst>
            </p:cNvPr>
            <p:cNvCxnSpPr>
              <a:cxnSpLocks/>
            </p:cNvCxnSpPr>
            <p:nvPr/>
          </p:nvCxnSpPr>
          <p:spPr>
            <a:xfrm flipV="1">
              <a:off x="4392765" y="5098170"/>
              <a:ext cx="0" cy="1115303"/>
            </a:xfrm>
            <a:prstGeom prst="straightConnector1">
              <a:avLst/>
            </a:prstGeom>
            <a:noFill/>
            <a:ln w="38100" cap="flat" cmpd="sng" algn="ctr">
              <a:solidFill>
                <a:srgbClr val="000099"/>
              </a:solidFill>
              <a:prstDash val="solid"/>
              <a:tailEnd type="arrow"/>
            </a:ln>
            <a:effectLst/>
          </p:spPr>
        </p:cxnSp>
        <p:cxnSp>
          <p:nvCxnSpPr>
            <p:cNvPr id="201" name="Straight Arrow Connector 200">
              <a:extLst>
                <a:ext uri="{FF2B5EF4-FFF2-40B4-BE49-F238E27FC236}">
                  <a16:creationId xmlns:a16="http://schemas.microsoft.com/office/drawing/2014/main" id="{1910AC38-E15D-4F1E-AE35-EE88779D3D4A}"/>
                </a:ext>
              </a:extLst>
            </p:cNvPr>
            <p:cNvCxnSpPr/>
            <p:nvPr/>
          </p:nvCxnSpPr>
          <p:spPr>
            <a:xfrm flipV="1">
              <a:off x="6370853" y="5230531"/>
              <a:ext cx="0" cy="1030276"/>
            </a:xfrm>
            <a:prstGeom prst="straightConnector1">
              <a:avLst/>
            </a:prstGeom>
            <a:noFill/>
            <a:ln w="38100" cap="flat" cmpd="sng" algn="ctr">
              <a:solidFill>
                <a:srgbClr val="000099"/>
              </a:solidFill>
              <a:prstDash val="solid"/>
              <a:tailEnd type="arrow"/>
            </a:ln>
            <a:effectLst/>
          </p:spPr>
        </p:cxnSp>
        <p:sp>
          <p:nvSpPr>
            <p:cNvPr id="202" name="角丸四角形 37">
              <a:extLst>
                <a:ext uri="{FF2B5EF4-FFF2-40B4-BE49-F238E27FC236}">
                  <a16:creationId xmlns:a16="http://schemas.microsoft.com/office/drawing/2014/main" id="{CE2609AB-790F-46F2-802B-E917CB7FBE74}"/>
                </a:ext>
              </a:extLst>
            </p:cNvPr>
            <p:cNvSpPr/>
            <p:nvPr/>
          </p:nvSpPr>
          <p:spPr>
            <a:xfrm>
              <a:off x="343920" y="5367169"/>
              <a:ext cx="1318556" cy="368885"/>
            </a:xfrm>
            <a:prstGeom prst="roundRect">
              <a:avLst/>
            </a:prstGeom>
            <a:solidFill>
              <a:srgbClr val="CCFFFF"/>
            </a:solidFill>
            <a:ln w="25400" cap="flat" cmpd="sng" algn="ctr">
              <a:solidFill>
                <a:srgbClr val="000000"/>
              </a:solidFill>
              <a:prstDash val="solid"/>
            </a:ln>
            <a:effectLst/>
          </p:spPr>
          <p:txBody>
            <a:bodyPr rtlCol="0" anchor="ctr"/>
            <a:lstStyle/>
            <a:p>
              <a:pPr fontAlgn="auto">
                <a:spcBef>
                  <a:spcPts val="0"/>
                </a:spcBef>
                <a:spcAft>
                  <a:spcPts val="0"/>
                </a:spcAft>
              </a:pPr>
              <a:r>
                <a:rPr kumimoji="0" lang="en-US" altLang="ja-JP" sz="1100" kern="0" dirty="0">
                  <a:solidFill>
                    <a:srgbClr val="000000"/>
                  </a:solidFill>
                  <a:latin typeface="HGP創英角ｺﾞｼｯｸUB" panose="020B0900000000000000" pitchFamily="50" charset="-128"/>
                  <a:ea typeface="HGP創英角ｺﾞｼｯｸUB" panose="020B0900000000000000" pitchFamily="50" charset="-128"/>
                </a:rPr>
                <a:t>Reading </a:t>
              </a:r>
            </a:p>
            <a:p>
              <a:pPr fontAlgn="auto">
                <a:spcBef>
                  <a:spcPts val="0"/>
                </a:spcBef>
                <a:spcAft>
                  <a:spcPts val="0"/>
                </a:spcAft>
              </a:pPr>
              <a:r>
                <a:rPr kumimoji="0" lang="en-US" altLang="ja-JP" sz="1100" kern="0" dirty="0">
                  <a:solidFill>
                    <a:srgbClr val="000000"/>
                  </a:solidFill>
                  <a:latin typeface="HGP創英角ｺﾞｼｯｸUB" panose="020B0900000000000000" pitchFamily="50" charset="-128"/>
                  <a:ea typeface="HGP創英角ｺﾞｼｯｸUB" panose="020B0900000000000000" pitchFamily="50" charset="-128"/>
                </a:rPr>
                <a:t>Material Lot#</a:t>
              </a:r>
            </a:p>
          </p:txBody>
        </p:sp>
        <p:sp>
          <p:nvSpPr>
            <p:cNvPr id="203" name="正方形/長方形 231">
              <a:extLst>
                <a:ext uri="{FF2B5EF4-FFF2-40B4-BE49-F238E27FC236}">
                  <a16:creationId xmlns:a16="http://schemas.microsoft.com/office/drawing/2014/main" id="{247420D7-5507-41F8-B446-4ADD1195A794}"/>
                </a:ext>
              </a:extLst>
            </p:cNvPr>
            <p:cNvSpPr/>
            <p:nvPr/>
          </p:nvSpPr>
          <p:spPr>
            <a:xfrm>
              <a:off x="2554065" y="5352546"/>
              <a:ext cx="1077286" cy="379398"/>
            </a:xfrm>
            <a:prstGeom prst="rect">
              <a:avLst/>
            </a:prstGeom>
            <a:solidFill>
              <a:srgbClr val="CC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err="1">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rPr>
                <a:t>TraceID</a:t>
              </a:r>
              <a:endParaRPr kumimoji="0" lang="en-US" altLang="ja-JP" sz="11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204" name="Picture 2" descr="https://upload.wikimedia.org/wikipedia/ja/6/60/Qr_code.png">
              <a:hlinkClick r:id="rId3"/>
              <a:extLst>
                <a:ext uri="{FF2B5EF4-FFF2-40B4-BE49-F238E27FC236}">
                  <a16:creationId xmlns:a16="http://schemas.microsoft.com/office/drawing/2014/main" id="{7F81466E-3CAE-47C2-BBEE-804CA862D8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3825" y="5419932"/>
              <a:ext cx="283114" cy="237799"/>
            </a:xfrm>
            <a:prstGeom prst="rect">
              <a:avLst/>
            </a:prstGeom>
            <a:gradFill rotWithShape="1">
              <a:gsLst>
                <a:gs pos="0">
                  <a:schemeClr val="tx1"/>
                </a:gs>
                <a:gs pos="100000">
                  <a:schemeClr val="tx1">
                    <a:gamma/>
                    <a:tint val="25490"/>
                    <a:invGamma/>
                  </a:schemeClr>
                </a:gs>
              </a:gsLst>
              <a:lin ang="5400000" scaled="1"/>
            </a:gradFill>
            <a:ln>
              <a:noFill/>
            </a:ln>
            <a:effectLst/>
          </p:spPr>
        </p:pic>
        <p:sp>
          <p:nvSpPr>
            <p:cNvPr id="205" name="円/楕円 253">
              <a:extLst>
                <a:ext uri="{FF2B5EF4-FFF2-40B4-BE49-F238E27FC236}">
                  <a16:creationId xmlns:a16="http://schemas.microsoft.com/office/drawing/2014/main" id="{7C3A6624-DF93-4433-8436-AC6751071F9C}"/>
                </a:ext>
              </a:extLst>
            </p:cNvPr>
            <p:cNvSpPr/>
            <p:nvPr/>
          </p:nvSpPr>
          <p:spPr>
            <a:xfrm>
              <a:off x="3155507" y="5338089"/>
              <a:ext cx="384129" cy="340916"/>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pic>
          <p:nvPicPr>
            <p:cNvPr id="206" name="Picture 2">
              <a:extLst>
                <a:ext uri="{FF2B5EF4-FFF2-40B4-BE49-F238E27FC236}">
                  <a16:creationId xmlns:a16="http://schemas.microsoft.com/office/drawing/2014/main" id="{215DC522-11C4-4F9F-80E9-CD623ACF1D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5335" y="4214231"/>
              <a:ext cx="1382643" cy="857684"/>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07" name="円/楕円 253">
              <a:extLst>
                <a:ext uri="{FF2B5EF4-FFF2-40B4-BE49-F238E27FC236}">
                  <a16:creationId xmlns:a16="http://schemas.microsoft.com/office/drawing/2014/main" id="{25C8156D-3BC4-40DC-95F6-EF81098B308D}"/>
                </a:ext>
              </a:extLst>
            </p:cNvPr>
            <p:cNvSpPr/>
            <p:nvPr/>
          </p:nvSpPr>
          <p:spPr>
            <a:xfrm>
              <a:off x="2548777" y="4508412"/>
              <a:ext cx="216384" cy="187198"/>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pic>
          <p:nvPicPr>
            <p:cNvPr id="208" name="Picture 2">
              <a:extLst>
                <a:ext uri="{FF2B5EF4-FFF2-40B4-BE49-F238E27FC236}">
                  <a16:creationId xmlns:a16="http://schemas.microsoft.com/office/drawing/2014/main" id="{91CDED84-1EDD-496C-9CF3-B72A47D0138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5623" y="4219561"/>
              <a:ext cx="1514710" cy="857684"/>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09" name="正方形/長方形 231">
              <a:extLst>
                <a:ext uri="{FF2B5EF4-FFF2-40B4-BE49-F238E27FC236}">
                  <a16:creationId xmlns:a16="http://schemas.microsoft.com/office/drawing/2014/main" id="{AEEA50B8-AB05-4134-AEBE-B0ACE89FBD6E}"/>
                </a:ext>
              </a:extLst>
            </p:cNvPr>
            <p:cNvSpPr/>
            <p:nvPr/>
          </p:nvSpPr>
          <p:spPr>
            <a:xfrm>
              <a:off x="4565842" y="5352546"/>
              <a:ext cx="1056292" cy="379398"/>
            </a:xfrm>
            <a:prstGeom prst="rect">
              <a:avLst/>
            </a:prstGeom>
            <a:solidFill>
              <a:srgbClr val="CC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err="1">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rPr>
                <a:t>TraceID</a:t>
              </a:r>
              <a:endParaRPr kumimoji="0" lang="en-US" altLang="ja-JP" sz="11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210" name="Picture 2" descr="https://upload.wikimedia.org/wikipedia/ja/6/60/Qr_code.png">
              <a:hlinkClick r:id="rId3"/>
              <a:extLst>
                <a:ext uri="{FF2B5EF4-FFF2-40B4-BE49-F238E27FC236}">
                  <a16:creationId xmlns:a16="http://schemas.microsoft.com/office/drawing/2014/main" id="{450BB129-BC4B-4249-9A8C-DFAA454C34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2077" y="5422846"/>
              <a:ext cx="283114" cy="237799"/>
            </a:xfrm>
            <a:prstGeom prst="rect">
              <a:avLst/>
            </a:prstGeom>
            <a:gradFill rotWithShape="1">
              <a:gsLst>
                <a:gs pos="0">
                  <a:schemeClr val="tx1"/>
                </a:gs>
                <a:gs pos="100000">
                  <a:schemeClr val="tx1">
                    <a:gamma/>
                    <a:tint val="25490"/>
                    <a:invGamma/>
                  </a:schemeClr>
                </a:gs>
              </a:gsLst>
              <a:lin ang="5400000" scaled="1"/>
            </a:gradFill>
            <a:ln>
              <a:noFill/>
            </a:ln>
            <a:effectLst/>
          </p:spPr>
        </p:pic>
        <p:sp>
          <p:nvSpPr>
            <p:cNvPr id="211" name="円/楕円 253">
              <a:extLst>
                <a:ext uri="{FF2B5EF4-FFF2-40B4-BE49-F238E27FC236}">
                  <a16:creationId xmlns:a16="http://schemas.microsoft.com/office/drawing/2014/main" id="{889A1CDE-5CE3-49F5-A679-545B63C0D500}"/>
                </a:ext>
              </a:extLst>
            </p:cNvPr>
            <p:cNvSpPr/>
            <p:nvPr/>
          </p:nvSpPr>
          <p:spPr>
            <a:xfrm>
              <a:off x="5163597" y="5387429"/>
              <a:ext cx="432768" cy="340916"/>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12" name="円/楕円 253">
              <a:extLst>
                <a:ext uri="{FF2B5EF4-FFF2-40B4-BE49-F238E27FC236}">
                  <a16:creationId xmlns:a16="http://schemas.microsoft.com/office/drawing/2014/main" id="{DA8704A1-C4D9-40D8-AD33-727AA9315CE8}"/>
                </a:ext>
              </a:extLst>
            </p:cNvPr>
            <p:cNvSpPr/>
            <p:nvPr/>
          </p:nvSpPr>
          <p:spPr>
            <a:xfrm>
              <a:off x="4520942" y="4499016"/>
              <a:ext cx="216384" cy="187198"/>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13" name="正方形/長方形 231">
              <a:extLst>
                <a:ext uri="{FF2B5EF4-FFF2-40B4-BE49-F238E27FC236}">
                  <a16:creationId xmlns:a16="http://schemas.microsoft.com/office/drawing/2014/main" id="{6710BFBC-4417-4EE2-BC0B-1E4D5329F659}"/>
                </a:ext>
              </a:extLst>
            </p:cNvPr>
            <p:cNvSpPr/>
            <p:nvPr/>
          </p:nvSpPr>
          <p:spPr>
            <a:xfrm>
              <a:off x="6527312" y="5352546"/>
              <a:ext cx="1151112" cy="379398"/>
            </a:xfrm>
            <a:prstGeom prst="rect">
              <a:avLst/>
            </a:prstGeom>
            <a:solidFill>
              <a:srgbClr val="CC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err="1">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rPr>
                <a:t>TraceID</a:t>
              </a:r>
              <a:endParaRPr kumimoji="0" lang="en-US" altLang="ja-JP" sz="11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214" name="Picture 2" descr="https://upload.wikimedia.org/wikipedia/ja/6/60/Qr_code.png">
              <a:hlinkClick r:id="rId3"/>
              <a:extLst>
                <a:ext uri="{FF2B5EF4-FFF2-40B4-BE49-F238E27FC236}">
                  <a16:creationId xmlns:a16="http://schemas.microsoft.com/office/drawing/2014/main" id="{EC695378-9E86-44CB-8619-84E12253FE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6904" y="5390935"/>
              <a:ext cx="283114" cy="237799"/>
            </a:xfrm>
            <a:prstGeom prst="rect">
              <a:avLst/>
            </a:prstGeom>
            <a:gradFill rotWithShape="1">
              <a:gsLst>
                <a:gs pos="0">
                  <a:schemeClr val="tx1"/>
                </a:gs>
                <a:gs pos="100000">
                  <a:schemeClr val="tx1">
                    <a:gamma/>
                    <a:tint val="25490"/>
                    <a:invGamma/>
                  </a:schemeClr>
                </a:gs>
              </a:gsLst>
              <a:lin ang="5400000" scaled="1"/>
            </a:gradFill>
            <a:ln>
              <a:noFill/>
            </a:ln>
            <a:effectLst/>
          </p:spPr>
        </p:pic>
        <p:sp>
          <p:nvSpPr>
            <p:cNvPr id="215" name="円/楕円 253">
              <a:extLst>
                <a:ext uri="{FF2B5EF4-FFF2-40B4-BE49-F238E27FC236}">
                  <a16:creationId xmlns:a16="http://schemas.microsoft.com/office/drawing/2014/main" id="{C4EBD41B-F5B1-4804-838A-128AF9C8B31F}"/>
                </a:ext>
              </a:extLst>
            </p:cNvPr>
            <p:cNvSpPr/>
            <p:nvPr/>
          </p:nvSpPr>
          <p:spPr>
            <a:xfrm>
              <a:off x="7108781" y="5336217"/>
              <a:ext cx="432768" cy="340916"/>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cxnSp>
          <p:nvCxnSpPr>
            <p:cNvPr id="216" name="Straight Connector 215">
              <a:extLst>
                <a:ext uri="{FF2B5EF4-FFF2-40B4-BE49-F238E27FC236}">
                  <a16:creationId xmlns:a16="http://schemas.microsoft.com/office/drawing/2014/main" id="{A2CDFF51-DEBC-4E3D-849C-2D10A51B00D2}"/>
                </a:ext>
              </a:extLst>
            </p:cNvPr>
            <p:cNvCxnSpPr/>
            <p:nvPr/>
          </p:nvCxnSpPr>
          <p:spPr>
            <a:xfrm>
              <a:off x="5708358" y="4416824"/>
              <a:ext cx="200626" cy="0"/>
            </a:xfrm>
            <a:prstGeom prst="line">
              <a:avLst/>
            </a:prstGeom>
            <a:noFill/>
            <a:ln w="38100" cap="flat" cmpd="sng" algn="ctr">
              <a:solidFill>
                <a:srgbClr val="FF0000"/>
              </a:solidFill>
              <a:prstDash val="solid"/>
            </a:ln>
            <a:effectLst/>
          </p:spPr>
        </p:cxnSp>
        <p:cxnSp>
          <p:nvCxnSpPr>
            <p:cNvPr id="217" name="Straight Arrow Connector 216">
              <a:extLst>
                <a:ext uri="{FF2B5EF4-FFF2-40B4-BE49-F238E27FC236}">
                  <a16:creationId xmlns:a16="http://schemas.microsoft.com/office/drawing/2014/main" id="{66E04907-3722-4BEF-85CB-31FECA6640CB}"/>
                </a:ext>
              </a:extLst>
            </p:cNvPr>
            <p:cNvCxnSpPr>
              <a:cxnSpLocks/>
            </p:cNvCxnSpPr>
            <p:nvPr/>
          </p:nvCxnSpPr>
          <p:spPr>
            <a:xfrm>
              <a:off x="5903690" y="4399747"/>
              <a:ext cx="0" cy="1508658"/>
            </a:xfrm>
            <a:prstGeom prst="straightConnector1">
              <a:avLst/>
            </a:prstGeom>
            <a:noFill/>
            <a:ln w="38100" cap="flat" cmpd="sng" algn="ctr">
              <a:solidFill>
                <a:srgbClr val="FF0000"/>
              </a:solidFill>
              <a:prstDash val="solid"/>
              <a:tailEnd type="arrow"/>
            </a:ln>
            <a:effectLst/>
          </p:spPr>
        </p:cxnSp>
        <p:cxnSp>
          <p:nvCxnSpPr>
            <p:cNvPr id="218" name="Straight Arrow Connector 217">
              <a:extLst>
                <a:ext uri="{FF2B5EF4-FFF2-40B4-BE49-F238E27FC236}">
                  <a16:creationId xmlns:a16="http://schemas.microsoft.com/office/drawing/2014/main" id="{30E313B6-11A4-4FFD-9C7C-8F45AB38FBA7}"/>
                </a:ext>
              </a:extLst>
            </p:cNvPr>
            <p:cNvCxnSpPr>
              <a:cxnSpLocks/>
            </p:cNvCxnSpPr>
            <p:nvPr/>
          </p:nvCxnSpPr>
          <p:spPr>
            <a:xfrm>
              <a:off x="3865487" y="4430329"/>
              <a:ext cx="0" cy="1478076"/>
            </a:xfrm>
            <a:prstGeom prst="straightConnector1">
              <a:avLst/>
            </a:prstGeom>
            <a:noFill/>
            <a:ln w="38100" cap="flat" cmpd="sng" algn="ctr">
              <a:solidFill>
                <a:srgbClr val="FF0000"/>
              </a:solidFill>
              <a:prstDash val="solid"/>
              <a:tailEnd type="arrow"/>
            </a:ln>
            <a:effectLst/>
          </p:spPr>
        </p:cxnSp>
        <p:pic>
          <p:nvPicPr>
            <p:cNvPr id="219" name="Picture 3">
              <a:extLst>
                <a:ext uri="{FF2B5EF4-FFF2-40B4-BE49-F238E27FC236}">
                  <a16:creationId xmlns:a16="http://schemas.microsoft.com/office/drawing/2014/main" id="{18D1B6E0-735D-4471-A0E0-B0D995AD9B9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590" t="3873"/>
            <a:stretch/>
          </p:blipFill>
          <p:spPr bwMode="auto">
            <a:xfrm>
              <a:off x="3533816" y="5445220"/>
              <a:ext cx="268840" cy="318141"/>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20" name="フリーフォーム 4">
              <a:extLst>
                <a:ext uri="{FF2B5EF4-FFF2-40B4-BE49-F238E27FC236}">
                  <a16:creationId xmlns:a16="http://schemas.microsoft.com/office/drawing/2014/main" id="{B3356821-97DC-4D71-86C9-F07650012842}"/>
                </a:ext>
              </a:extLst>
            </p:cNvPr>
            <p:cNvSpPr/>
            <p:nvPr/>
          </p:nvSpPr>
          <p:spPr>
            <a:xfrm rot="6119512">
              <a:off x="5055444" y="4840092"/>
              <a:ext cx="755337" cy="232259"/>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pic>
          <p:nvPicPr>
            <p:cNvPr id="221" name="Picture 2">
              <a:extLst>
                <a:ext uri="{FF2B5EF4-FFF2-40B4-BE49-F238E27FC236}">
                  <a16:creationId xmlns:a16="http://schemas.microsoft.com/office/drawing/2014/main" id="{2DE73E37-F5BD-43D3-9367-9D533D5D98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0395" y="4244536"/>
              <a:ext cx="973997" cy="478751"/>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cxnSp>
          <p:nvCxnSpPr>
            <p:cNvPr id="222" name="Straight Connector 221">
              <a:extLst>
                <a:ext uri="{FF2B5EF4-FFF2-40B4-BE49-F238E27FC236}">
                  <a16:creationId xmlns:a16="http://schemas.microsoft.com/office/drawing/2014/main" id="{A44D1E27-F01F-4017-94D8-C8C4806707E1}"/>
                </a:ext>
              </a:extLst>
            </p:cNvPr>
            <p:cNvCxnSpPr/>
            <p:nvPr/>
          </p:nvCxnSpPr>
          <p:spPr>
            <a:xfrm>
              <a:off x="7682295" y="4421177"/>
              <a:ext cx="200626" cy="0"/>
            </a:xfrm>
            <a:prstGeom prst="line">
              <a:avLst/>
            </a:prstGeom>
            <a:noFill/>
            <a:ln w="38100" cap="flat" cmpd="sng" algn="ctr">
              <a:solidFill>
                <a:srgbClr val="FF0000"/>
              </a:solidFill>
              <a:prstDash val="solid"/>
            </a:ln>
            <a:effectLst/>
          </p:spPr>
        </p:cxnSp>
        <p:cxnSp>
          <p:nvCxnSpPr>
            <p:cNvPr id="223" name="Straight Arrow Connector 222">
              <a:extLst>
                <a:ext uri="{FF2B5EF4-FFF2-40B4-BE49-F238E27FC236}">
                  <a16:creationId xmlns:a16="http://schemas.microsoft.com/office/drawing/2014/main" id="{B4779F52-5DC1-4002-9198-ABCCB849E558}"/>
                </a:ext>
              </a:extLst>
            </p:cNvPr>
            <p:cNvCxnSpPr>
              <a:cxnSpLocks/>
            </p:cNvCxnSpPr>
            <p:nvPr/>
          </p:nvCxnSpPr>
          <p:spPr>
            <a:xfrm>
              <a:off x="7887832" y="4396832"/>
              <a:ext cx="0" cy="1511573"/>
            </a:xfrm>
            <a:prstGeom prst="straightConnector1">
              <a:avLst/>
            </a:prstGeom>
            <a:noFill/>
            <a:ln w="38100" cap="flat" cmpd="sng" algn="ctr">
              <a:solidFill>
                <a:srgbClr val="FF0000"/>
              </a:solidFill>
              <a:prstDash val="solid"/>
              <a:tailEnd type="arrow"/>
            </a:ln>
            <a:effectLst/>
          </p:spPr>
        </p:cxnSp>
        <p:sp>
          <p:nvSpPr>
            <p:cNvPr id="224" name="角丸四角形 37">
              <a:extLst>
                <a:ext uri="{FF2B5EF4-FFF2-40B4-BE49-F238E27FC236}">
                  <a16:creationId xmlns:a16="http://schemas.microsoft.com/office/drawing/2014/main" id="{D1C4DE59-6E16-4DEC-A7D0-B1217D649C55}"/>
                </a:ext>
              </a:extLst>
            </p:cNvPr>
            <p:cNvSpPr/>
            <p:nvPr/>
          </p:nvSpPr>
          <p:spPr>
            <a:xfrm>
              <a:off x="6007515" y="4716201"/>
              <a:ext cx="1185415" cy="405565"/>
            </a:xfrm>
            <a:prstGeom prst="roundRect">
              <a:avLst/>
            </a:prstGeom>
            <a:solidFill>
              <a:srgbClr val="FFFF00"/>
            </a:solid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endParaRPr>
            </a:p>
          </p:txBody>
        </p:sp>
        <p:sp>
          <p:nvSpPr>
            <p:cNvPr id="225" name="角丸四角形 37">
              <a:extLst>
                <a:ext uri="{FF2B5EF4-FFF2-40B4-BE49-F238E27FC236}">
                  <a16:creationId xmlns:a16="http://schemas.microsoft.com/office/drawing/2014/main" id="{52AD1751-D2E2-46F0-80ED-5D98566D09B0}"/>
                </a:ext>
              </a:extLst>
            </p:cNvPr>
            <p:cNvSpPr/>
            <p:nvPr/>
          </p:nvSpPr>
          <p:spPr>
            <a:xfrm>
              <a:off x="5922518" y="4751397"/>
              <a:ext cx="1367492" cy="369301"/>
            </a:xfrm>
            <a:prstGeom prst="roundRect">
              <a:avLst/>
            </a:prstGeom>
            <a:no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Reading </a:t>
              </a: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PCB ID</a:t>
              </a: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Model</a:t>
              </a: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 </a:t>
              </a: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S/No, Pallet ID</a:t>
              </a:r>
            </a:p>
          </p:txBody>
        </p:sp>
        <p:sp>
          <p:nvSpPr>
            <p:cNvPr id="226" name="角丸四角形 37">
              <a:extLst>
                <a:ext uri="{FF2B5EF4-FFF2-40B4-BE49-F238E27FC236}">
                  <a16:creationId xmlns:a16="http://schemas.microsoft.com/office/drawing/2014/main" id="{2DA4052F-5ABE-4CC9-85EA-7842A99E48EF}"/>
                </a:ext>
              </a:extLst>
            </p:cNvPr>
            <p:cNvSpPr/>
            <p:nvPr/>
          </p:nvSpPr>
          <p:spPr>
            <a:xfrm>
              <a:off x="2643109" y="4156142"/>
              <a:ext cx="857647" cy="478752"/>
            </a:xfrm>
            <a:prstGeom prst="roundRect">
              <a:avLst/>
            </a:prstGeom>
            <a:no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FFFF00"/>
                  </a:solidFill>
                  <a:effectLst/>
                  <a:uLnTx/>
                  <a:uFillTx/>
                  <a:latin typeface="HGPSoeiKakugothicUB" panose="020B0900000000000000" pitchFamily="34" charset="-128"/>
                  <a:ea typeface="HGPSoeiKakugothicUB" panose="020B0900000000000000" pitchFamily="34" charset="-128"/>
                  <a:cs typeface="+mn-cs"/>
                </a:rPr>
                <a:t>PCB Barcode</a:t>
              </a:r>
            </a:p>
          </p:txBody>
        </p:sp>
        <p:sp>
          <p:nvSpPr>
            <p:cNvPr id="227" name="円/楕円 253">
              <a:extLst>
                <a:ext uri="{FF2B5EF4-FFF2-40B4-BE49-F238E27FC236}">
                  <a16:creationId xmlns:a16="http://schemas.microsoft.com/office/drawing/2014/main" id="{F5353D07-09A2-4D6A-9B67-61B4B8C4FE9E}"/>
                </a:ext>
              </a:extLst>
            </p:cNvPr>
            <p:cNvSpPr/>
            <p:nvPr/>
          </p:nvSpPr>
          <p:spPr>
            <a:xfrm>
              <a:off x="6297447" y="4444742"/>
              <a:ext cx="108192" cy="114848"/>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pic>
          <p:nvPicPr>
            <p:cNvPr id="228" name="Picture 3">
              <a:extLst>
                <a:ext uri="{FF2B5EF4-FFF2-40B4-BE49-F238E27FC236}">
                  <a16:creationId xmlns:a16="http://schemas.microsoft.com/office/drawing/2014/main" id="{D1A482FB-42AB-479A-872A-7050A8F45D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8133" y="4240134"/>
              <a:ext cx="532254" cy="423293"/>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29" name="AutoShape 42">
              <a:extLst>
                <a:ext uri="{FF2B5EF4-FFF2-40B4-BE49-F238E27FC236}">
                  <a16:creationId xmlns:a16="http://schemas.microsoft.com/office/drawing/2014/main" id="{5D1355F5-781C-4FA7-9202-743E75F34A2C}"/>
                </a:ext>
              </a:extLst>
            </p:cNvPr>
            <p:cNvSpPr>
              <a:spLocks noChangeArrowheads="1"/>
            </p:cNvSpPr>
            <p:nvPr/>
          </p:nvSpPr>
          <p:spPr bwMode="auto">
            <a:xfrm rot="16200000" flipV="1">
              <a:off x="1655694" y="3857646"/>
              <a:ext cx="478750" cy="25400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230" name="AutoShape 42">
              <a:extLst>
                <a:ext uri="{FF2B5EF4-FFF2-40B4-BE49-F238E27FC236}">
                  <a16:creationId xmlns:a16="http://schemas.microsoft.com/office/drawing/2014/main" id="{76B156B1-32C6-44A5-B78A-3450AD54A4A8}"/>
                </a:ext>
              </a:extLst>
            </p:cNvPr>
            <p:cNvSpPr>
              <a:spLocks noChangeArrowheads="1"/>
            </p:cNvSpPr>
            <p:nvPr/>
          </p:nvSpPr>
          <p:spPr bwMode="auto">
            <a:xfrm rot="16200000" flipV="1">
              <a:off x="3627948" y="3853186"/>
              <a:ext cx="478750" cy="25400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231" name="AutoShape 42">
              <a:extLst>
                <a:ext uri="{FF2B5EF4-FFF2-40B4-BE49-F238E27FC236}">
                  <a16:creationId xmlns:a16="http://schemas.microsoft.com/office/drawing/2014/main" id="{023375F3-91CF-4F9E-8E30-EEAC14A5E23F}"/>
                </a:ext>
              </a:extLst>
            </p:cNvPr>
            <p:cNvSpPr>
              <a:spLocks noChangeArrowheads="1"/>
            </p:cNvSpPr>
            <p:nvPr/>
          </p:nvSpPr>
          <p:spPr bwMode="auto">
            <a:xfrm rot="16200000" flipV="1">
              <a:off x="5638856" y="3839877"/>
              <a:ext cx="478750" cy="25400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grpSp>
          <p:nvGrpSpPr>
            <p:cNvPr id="232" name="Group 231">
              <a:extLst>
                <a:ext uri="{FF2B5EF4-FFF2-40B4-BE49-F238E27FC236}">
                  <a16:creationId xmlns:a16="http://schemas.microsoft.com/office/drawing/2014/main" id="{5B5CC891-D116-43E9-B70D-81F55B7D4CB2}"/>
                </a:ext>
              </a:extLst>
            </p:cNvPr>
            <p:cNvGrpSpPr/>
            <p:nvPr/>
          </p:nvGrpSpPr>
          <p:grpSpPr>
            <a:xfrm>
              <a:off x="1014905" y="4376384"/>
              <a:ext cx="654199" cy="599154"/>
              <a:chOff x="1099489" y="3576001"/>
              <a:chExt cx="654199" cy="599154"/>
            </a:xfrm>
          </p:grpSpPr>
          <p:pic>
            <p:nvPicPr>
              <p:cNvPr id="233" name="Picture 3">
                <a:extLst>
                  <a:ext uri="{FF2B5EF4-FFF2-40B4-BE49-F238E27FC236}">
                    <a16:creationId xmlns:a16="http://schemas.microsoft.com/office/drawing/2014/main" id="{629E4BF6-A1B4-4CAB-991A-02FE4C62F1F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9489" y="3576001"/>
                <a:ext cx="547751" cy="437926"/>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34" name="Picture 233">
                <a:extLst>
                  <a:ext uri="{FF2B5EF4-FFF2-40B4-BE49-F238E27FC236}">
                    <a16:creationId xmlns:a16="http://schemas.microsoft.com/office/drawing/2014/main" id="{30C8AC4D-D911-407F-8FF5-930E9676C59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3000" t="2000" r="20000"/>
              <a:stretch/>
            </p:blipFill>
            <p:spPr>
              <a:xfrm>
                <a:off x="1406219" y="3577751"/>
                <a:ext cx="347469" cy="597404"/>
              </a:xfrm>
              <a:prstGeom prst="rect">
                <a:avLst/>
              </a:prstGeom>
            </p:spPr>
          </p:pic>
        </p:grpSp>
        <p:sp>
          <p:nvSpPr>
            <p:cNvPr id="235" name="AutoShape 42">
              <a:extLst>
                <a:ext uri="{FF2B5EF4-FFF2-40B4-BE49-F238E27FC236}">
                  <a16:creationId xmlns:a16="http://schemas.microsoft.com/office/drawing/2014/main" id="{72120F55-7039-4929-9719-376D088932B6}"/>
                </a:ext>
              </a:extLst>
            </p:cNvPr>
            <p:cNvSpPr>
              <a:spLocks noChangeArrowheads="1"/>
            </p:cNvSpPr>
            <p:nvPr/>
          </p:nvSpPr>
          <p:spPr bwMode="auto">
            <a:xfrm rot="16200000" flipV="1">
              <a:off x="7649561" y="3860889"/>
              <a:ext cx="478750" cy="254000"/>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236" name="角丸四角形 2">
              <a:extLst>
                <a:ext uri="{FF2B5EF4-FFF2-40B4-BE49-F238E27FC236}">
                  <a16:creationId xmlns:a16="http://schemas.microsoft.com/office/drawing/2014/main" id="{E1D4B9DA-4B44-49BC-B5A3-DA3769578752}"/>
                </a:ext>
              </a:extLst>
            </p:cNvPr>
            <p:cNvSpPr/>
            <p:nvPr/>
          </p:nvSpPr>
          <p:spPr>
            <a:xfrm>
              <a:off x="8025154" y="3748513"/>
              <a:ext cx="1631170" cy="1427904"/>
            </a:xfrm>
            <a:prstGeom prst="roundRect">
              <a:avLst>
                <a:gd name="adj" fmla="val 6033"/>
              </a:avLst>
            </a:prstGeom>
            <a:no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37" name="角丸四角形 219">
              <a:extLst>
                <a:ext uri="{FF2B5EF4-FFF2-40B4-BE49-F238E27FC236}">
                  <a16:creationId xmlns:a16="http://schemas.microsoft.com/office/drawing/2014/main" id="{5871A86F-31AE-42E0-8276-554CD8CDB25A}"/>
                </a:ext>
              </a:extLst>
            </p:cNvPr>
            <p:cNvSpPr/>
            <p:nvPr/>
          </p:nvSpPr>
          <p:spPr>
            <a:xfrm>
              <a:off x="8096413" y="3801723"/>
              <a:ext cx="1519918" cy="367549"/>
            </a:xfrm>
            <a:prstGeom prst="roundRect">
              <a:avLst>
                <a:gd name="adj"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rPr>
                <a:t>Pre-Shipping</a:t>
              </a:r>
              <a:endParaRPr lang="ja-JP" altLang="en-US" sz="1400" b="1" dirty="0">
                <a:solidFill>
                  <a:schemeClr val="lt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38" name="Picture 3">
              <a:extLst>
                <a:ext uri="{FF2B5EF4-FFF2-40B4-BE49-F238E27FC236}">
                  <a16:creationId xmlns:a16="http://schemas.microsoft.com/office/drawing/2014/main" id="{C7A0C272-98E7-42BF-946E-F93635F89C9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95381" y="4252913"/>
              <a:ext cx="416539" cy="345667"/>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39" name="Picture 3">
              <a:extLst>
                <a:ext uri="{FF2B5EF4-FFF2-40B4-BE49-F238E27FC236}">
                  <a16:creationId xmlns:a16="http://schemas.microsoft.com/office/drawing/2014/main" id="{9F4AEF9F-A15C-4E8B-BEF6-60BB352C54D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62293" y="4329457"/>
              <a:ext cx="416539" cy="345667"/>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40" name="フリーフォーム 4">
              <a:extLst>
                <a:ext uri="{FF2B5EF4-FFF2-40B4-BE49-F238E27FC236}">
                  <a16:creationId xmlns:a16="http://schemas.microsoft.com/office/drawing/2014/main" id="{DD30553A-EFB0-46E8-8275-331C58982AD0}"/>
                </a:ext>
              </a:extLst>
            </p:cNvPr>
            <p:cNvSpPr/>
            <p:nvPr/>
          </p:nvSpPr>
          <p:spPr>
            <a:xfrm rot="11313245">
              <a:off x="4739687" y="4533317"/>
              <a:ext cx="522848" cy="125297"/>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41" name="フリーフォーム 4">
              <a:extLst>
                <a:ext uri="{FF2B5EF4-FFF2-40B4-BE49-F238E27FC236}">
                  <a16:creationId xmlns:a16="http://schemas.microsoft.com/office/drawing/2014/main" id="{3AD6DBB8-2167-4D67-89DB-76905FA67FD1}"/>
                </a:ext>
              </a:extLst>
            </p:cNvPr>
            <p:cNvSpPr/>
            <p:nvPr/>
          </p:nvSpPr>
          <p:spPr>
            <a:xfrm rot="11313245">
              <a:off x="6381009" y="4514512"/>
              <a:ext cx="270670" cy="84780"/>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cxnSp>
          <p:nvCxnSpPr>
            <p:cNvPr id="242" name="Straight Connector 241">
              <a:extLst>
                <a:ext uri="{FF2B5EF4-FFF2-40B4-BE49-F238E27FC236}">
                  <a16:creationId xmlns:a16="http://schemas.microsoft.com/office/drawing/2014/main" id="{11A675EE-5DEB-4454-8E26-276E943E8EA0}"/>
                </a:ext>
              </a:extLst>
            </p:cNvPr>
            <p:cNvCxnSpPr/>
            <p:nvPr/>
          </p:nvCxnSpPr>
          <p:spPr>
            <a:xfrm>
              <a:off x="3680100" y="4444742"/>
              <a:ext cx="200626" cy="0"/>
            </a:xfrm>
            <a:prstGeom prst="line">
              <a:avLst/>
            </a:prstGeom>
            <a:noFill/>
            <a:ln w="38100" cap="flat" cmpd="sng" algn="ctr">
              <a:solidFill>
                <a:srgbClr val="FF0000"/>
              </a:solidFill>
              <a:prstDash val="solid"/>
            </a:ln>
            <a:effectLst/>
          </p:spPr>
        </p:cxnSp>
        <p:pic>
          <p:nvPicPr>
            <p:cNvPr id="243" name="Picture 3">
              <a:extLst>
                <a:ext uri="{FF2B5EF4-FFF2-40B4-BE49-F238E27FC236}">
                  <a16:creationId xmlns:a16="http://schemas.microsoft.com/office/drawing/2014/main" id="{18719734-9CC4-4ABC-8C7A-5E3D215FAC2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590" t="3873"/>
            <a:stretch/>
          </p:blipFill>
          <p:spPr bwMode="auto">
            <a:xfrm>
              <a:off x="5542476" y="5420496"/>
              <a:ext cx="268840" cy="318141"/>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44" name="Picture 3">
              <a:extLst>
                <a:ext uri="{FF2B5EF4-FFF2-40B4-BE49-F238E27FC236}">
                  <a16:creationId xmlns:a16="http://schemas.microsoft.com/office/drawing/2014/main" id="{CFF67C8B-D3D8-470D-A490-87D0F7ECDCE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590" t="3873"/>
            <a:stretch/>
          </p:blipFill>
          <p:spPr bwMode="auto">
            <a:xfrm>
              <a:off x="7508235" y="5417893"/>
              <a:ext cx="268840" cy="318141"/>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45" name="フリーフォーム 4">
              <a:extLst>
                <a:ext uri="{FF2B5EF4-FFF2-40B4-BE49-F238E27FC236}">
                  <a16:creationId xmlns:a16="http://schemas.microsoft.com/office/drawing/2014/main" id="{0CDBC4A0-8289-4017-8589-484737DF95F4}"/>
                </a:ext>
              </a:extLst>
            </p:cNvPr>
            <p:cNvSpPr/>
            <p:nvPr/>
          </p:nvSpPr>
          <p:spPr>
            <a:xfrm rot="11313245">
              <a:off x="2653971" y="4553497"/>
              <a:ext cx="522848" cy="125297"/>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46" name="フリーフォーム 4">
              <a:extLst>
                <a:ext uri="{FF2B5EF4-FFF2-40B4-BE49-F238E27FC236}">
                  <a16:creationId xmlns:a16="http://schemas.microsoft.com/office/drawing/2014/main" id="{54EA440E-E774-43CD-BE29-50F63E3F146A}"/>
                </a:ext>
              </a:extLst>
            </p:cNvPr>
            <p:cNvSpPr/>
            <p:nvPr/>
          </p:nvSpPr>
          <p:spPr>
            <a:xfrm rot="6119512">
              <a:off x="2797411" y="4848181"/>
              <a:ext cx="755337" cy="232259"/>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sp>
          <p:nvSpPr>
            <p:cNvPr id="247" name="角丸四角形 37">
              <a:extLst>
                <a:ext uri="{FF2B5EF4-FFF2-40B4-BE49-F238E27FC236}">
                  <a16:creationId xmlns:a16="http://schemas.microsoft.com/office/drawing/2014/main" id="{A791FB1C-B532-4DBF-AE61-5B496A88D04B}"/>
                </a:ext>
              </a:extLst>
            </p:cNvPr>
            <p:cNvSpPr/>
            <p:nvPr/>
          </p:nvSpPr>
          <p:spPr>
            <a:xfrm>
              <a:off x="2640239" y="4750234"/>
              <a:ext cx="738301" cy="304706"/>
            </a:xfrm>
            <a:prstGeom prst="roundRect">
              <a:avLst/>
            </a:prstGeom>
            <a:solidFill>
              <a:srgbClr val="FFFF00"/>
            </a:solid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endParaRPr>
            </a:p>
          </p:txBody>
        </p:sp>
        <p:sp>
          <p:nvSpPr>
            <p:cNvPr id="248" name="角丸四角形 37">
              <a:extLst>
                <a:ext uri="{FF2B5EF4-FFF2-40B4-BE49-F238E27FC236}">
                  <a16:creationId xmlns:a16="http://schemas.microsoft.com/office/drawing/2014/main" id="{FE261D7B-F6E4-4BD9-AEDB-8081CDEC25A0}"/>
                </a:ext>
              </a:extLst>
            </p:cNvPr>
            <p:cNvSpPr/>
            <p:nvPr/>
          </p:nvSpPr>
          <p:spPr>
            <a:xfrm>
              <a:off x="2693197" y="4740374"/>
              <a:ext cx="673947" cy="343246"/>
            </a:xfrm>
            <a:prstGeom prst="roundRect">
              <a:avLst/>
            </a:prstGeom>
            <a:no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Reading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PCB ID</a:t>
              </a:r>
            </a:p>
          </p:txBody>
        </p:sp>
        <p:sp>
          <p:nvSpPr>
            <p:cNvPr id="249" name="角丸四角形 37">
              <a:extLst>
                <a:ext uri="{FF2B5EF4-FFF2-40B4-BE49-F238E27FC236}">
                  <a16:creationId xmlns:a16="http://schemas.microsoft.com/office/drawing/2014/main" id="{77AE0DF9-1DC9-4351-A41A-801C3882F09B}"/>
                </a:ext>
              </a:extLst>
            </p:cNvPr>
            <p:cNvSpPr/>
            <p:nvPr/>
          </p:nvSpPr>
          <p:spPr>
            <a:xfrm>
              <a:off x="4621457" y="4744408"/>
              <a:ext cx="738301" cy="335177"/>
            </a:xfrm>
            <a:prstGeom prst="roundRect">
              <a:avLst/>
            </a:prstGeom>
            <a:solidFill>
              <a:srgbClr val="FFFF00"/>
            </a:solid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endParaRPr>
            </a:p>
          </p:txBody>
        </p:sp>
        <p:sp>
          <p:nvSpPr>
            <p:cNvPr id="250" name="角丸四角形 37">
              <a:extLst>
                <a:ext uri="{FF2B5EF4-FFF2-40B4-BE49-F238E27FC236}">
                  <a16:creationId xmlns:a16="http://schemas.microsoft.com/office/drawing/2014/main" id="{BEFECE4F-936F-4CE2-831E-2B1969DA545F}"/>
                </a:ext>
              </a:extLst>
            </p:cNvPr>
            <p:cNvSpPr/>
            <p:nvPr/>
          </p:nvSpPr>
          <p:spPr>
            <a:xfrm>
              <a:off x="4675704" y="4731931"/>
              <a:ext cx="673947" cy="377571"/>
            </a:xfrm>
            <a:prstGeom prst="roundRect">
              <a:avLst/>
            </a:prstGeom>
            <a:no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Reading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PCB ID</a:t>
              </a:r>
            </a:p>
          </p:txBody>
        </p:sp>
        <p:grpSp>
          <p:nvGrpSpPr>
            <p:cNvPr id="251" name="Group 250">
              <a:extLst>
                <a:ext uri="{FF2B5EF4-FFF2-40B4-BE49-F238E27FC236}">
                  <a16:creationId xmlns:a16="http://schemas.microsoft.com/office/drawing/2014/main" id="{24E0BAA5-B6E9-496F-943F-9B77FFB0B710}"/>
                </a:ext>
              </a:extLst>
            </p:cNvPr>
            <p:cNvGrpSpPr/>
            <p:nvPr/>
          </p:nvGrpSpPr>
          <p:grpSpPr>
            <a:xfrm>
              <a:off x="8161342" y="4237959"/>
              <a:ext cx="1050664" cy="642305"/>
              <a:chOff x="9020341" y="3409594"/>
              <a:chExt cx="550836" cy="440204"/>
            </a:xfrm>
          </p:grpSpPr>
          <p:grpSp>
            <p:nvGrpSpPr>
              <p:cNvPr id="252" name="Group 692">
                <a:extLst>
                  <a:ext uri="{FF2B5EF4-FFF2-40B4-BE49-F238E27FC236}">
                    <a16:creationId xmlns:a16="http://schemas.microsoft.com/office/drawing/2014/main" id="{B2C754FD-D44A-4732-B382-5AD5130E2A73}"/>
                  </a:ext>
                </a:extLst>
              </p:cNvPr>
              <p:cNvGrpSpPr>
                <a:grpSpLocks/>
              </p:cNvGrpSpPr>
              <p:nvPr/>
            </p:nvGrpSpPr>
            <p:grpSpPr bwMode="auto">
              <a:xfrm>
                <a:off x="9020341" y="3409594"/>
                <a:ext cx="550836" cy="440204"/>
                <a:chOff x="768" y="3187"/>
                <a:chExt cx="690" cy="752"/>
              </a:xfrm>
            </p:grpSpPr>
            <p:sp>
              <p:nvSpPr>
                <p:cNvPr id="256" name="AutoShape 693" descr="50%">
                  <a:extLst>
                    <a:ext uri="{FF2B5EF4-FFF2-40B4-BE49-F238E27FC236}">
                      <a16:creationId xmlns:a16="http://schemas.microsoft.com/office/drawing/2014/main" id="{E50A43E7-40A4-42D2-B329-24A5F80E8E24}"/>
                    </a:ext>
                  </a:extLst>
                </p:cNvPr>
                <p:cNvSpPr>
                  <a:spLocks noChangeArrowheads="1"/>
                </p:cNvSpPr>
                <p:nvPr/>
              </p:nvSpPr>
              <p:spPr bwMode="auto">
                <a:xfrm>
                  <a:off x="771" y="3674"/>
                  <a:ext cx="687" cy="265"/>
                </a:xfrm>
                <a:prstGeom prst="parallelogram">
                  <a:avLst>
                    <a:gd name="adj" fmla="val 95585"/>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57" name="AutoShape 694" descr="50%">
                  <a:extLst>
                    <a:ext uri="{FF2B5EF4-FFF2-40B4-BE49-F238E27FC236}">
                      <a16:creationId xmlns:a16="http://schemas.microsoft.com/office/drawing/2014/main" id="{3933C8D3-A5C2-4C72-A5BB-60D4B1275801}"/>
                    </a:ext>
                  </a:extLst>
                </p:cNvPr>
                <p:cNvSpPr>
                  <a:spLocks noChangeArrowheads="1"/>
                </p:cNvSpPr>
                <p:nvPr/>
              </p:nvSpPr>
              <p:spPr bwMode="auto">
                <a:xfrm>
                  <a:off x="768"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58" name="AutoShape 695" descr="50%">
                  <a:extLst>
                    <a:ext uri="{FF2B5EF4-FFF2-40B4-BE49-F238E27FC236}">
                      <a16:creationId xmlns:a16="http://schemas.microsoft.com/office/drawing/2014/main" id="{F7F7CE74-1E9D-4466-997D-EC0F8C1D51EF}"/>
                    </a:ext>
                  </a:extLst>
                </p:cNvPr>
                <p:cNvSpPr>
                  <a:spLocks noChangeArrowheads="1"/>
                </p:cNvSpPr>
                <p:nvPr/>
              </p:nvSpPr>
              <p:spPr bwMode="auto">
                <a:xfrm>
                  <a:off x="972"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59" name="AutoShape 696" descr="50%">
                  <a:extLst>
                    <a:ext uri="{FF2B5EF4-FFF2-40B4-BE49-F238E27FC236}">
                      <a16:creationId xmlns:a16="http://schemas.microsoft.com/office/drawing/2014/main" id="{7E9246FF-A74A-4427-BBE9-20621DDB001C}"/>
                    </a:ext>
                  </a:extLst>
                </p:cNvPr>
                <p:cNvSpPr>
                  <a:spLocks noChangeArrowheads="1"/>
                </p:cNvSpPr>
                <p:nvPr/>
              </p:nvSpPr>
              <p:spPr bwMode="auto">
                <a:xfrm>
                  <a:off x="1171"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0" name="AutoShape 697" descr="50%">
                  <a:extLst>
                    <a:ext uri="{FF2B5EF4-FFF2-40B4-BE49-F238E27FC236}">
                      <a16:creationId xmlns:a16="http://schemas.microsoft.com/office/drawing/2014/main" id="{894EFED3-D1A7-47D7-AFA4-DC0D790C2984}"/>
                    </a:ext>
                  </a:extLst>
                </p:cNvPr>
                <p:cNvSpPr>
                  <a:spLocks noChangeArrowheads="1"/>
                </p:cNvSpPr>
                <p:nvPr/>
              </p:nvSpPr>
              <p:spPr bwMode="auto">
                <a:xfrm>
                  <a:off x="1282" y="3756"/>
                  <a:ext cx="71"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1" name="AutoShape 698" descr="50%">
                  <a:extLst>
                    <a:ext uri="{FF2B5EF4-FFF2-40B4-BE49-F238E27FC236}">
                      <a16:creationId xmlns:a16="http://schemas.microsoft.com/office/drawing/2014/main" id="{F12AB31D-C298-4AAF-A60D-04B7943EF0E8}"/>
                    </a:ext>
                  </a:extLst>
                </p:cNvPr>
                <p:cNvSpPr>
                  <a:spLocks noChangeArrowheads="1"/>
                </p:cNvSpPr>
                <p:nvPr/>
              </p:nvSpPr>
              <p:spPr bwMode="auto">
                <a:xfrm>
                  <a:off x="1385" y="3649"/>
                  <a:ext cx="72" cy="67"/>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2" name="AutoShape 699" descr="50%">
                  <a:extLst>
                    <a:ext uri="{FF2B5EF4-FFF2-40B4-BE49-F238E27FC236}">
                      <a16:creationId xmlns:a16="http://schemas.microsoft.com/office/drawing/2014/main" id="{FDB61587-BDF0-478B-8250-4EBBFA8CF18E}"/>
                    </a:ext>
                  </a:extLst>
                </p:cNvPr>
                <p:cNvSpPr>
                  <a:spLocks noChangeArrowheads="1"/>
                </p:cNvSpPr>
                <p:nvPr/>
              </p:nvSpPr>
              <p:spPr bwMode="auto">
                <a:xfrm>
                  <a:off x="768" y="3648"/>
                  <a:ext cx="687" cy="265"/>
                </a:xfrm>
                <a:prstGeom prst="parallelogram">
                  <a:avLst>
                    <a:gd name="adj" fmla="val 95585"/>
                  </a:avLst>
                </a:prstGeom>
                <a:pattFill prst="pct50">
                  <a:fgClr>
                    <a:srgbClr val="CC66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3" name="AutoShape 700">
                  <a:extLst>
                    <a:ext uri="{FF2B5EF4-FFF2-40B4-BE49-F238E27FC236}">
                      <a16:creationId xmlns:a16="http://schemas.microsoft.com/office/drawing/2014/main" id="{9F1AE04E-9FCE-4FAF-BF74-0CA80E9B9C59}"/>
                    </a:ext>
                  </a:extLst>
                </p:cNvPr>
                <p:cNvSpPr>
                  <a:spLocks noChangeArrowheads="1"/>
                </p:cNvSpPr>
                <p:nvPr/>
              </p:nvSpPr>
              <p:spPr bwMode="auto">
                <a:xfrm>
                  <a:off x="972" y="3504"/>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4" name="Oval 701">
                  <a:extLst>
                    <a:ext uri="{FF2B5EF4-FFF2-40B4-BE49-F238E27FC236}">
                      <a16:creationId xmlns:a16="http://schemas.microsoft.com/office/drawing/2014/main" id="{9D0396F1-D15F-4007-B025-FD3E7AF16B95}"/>
                    </a:ext>
                  </a:extLst>
                </p:cNvPr>
                <p:cNvSpPr>
                  <a:spLocks noChangeArrowheads="1"/>
                </p:cNvSpPr>
                <p:nvPr/>
              </p:nvSpPr>
              <p:spPr bwMode="auto">
                <a:xfrm rot="-2884689">
                  <a:off x="1342" y="3589"/>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5" name="Line 702">
                  <a:extLst>
                    <a:ext uri="{FF2B5EF4-FFF2-40B4-BE49-F238E27FC236}">
                      <a16:creationId xmlns:a16="http://schemas.microsoft.com/office/drawing/2014/main" id="{2CAC4837-1EC4-4E5F-BBC8-AB3B09D0E439}"/>
                    </a:ext>
                  </a:extLst>
                </p:cNvPr>
                <p:cNvSpPr>
                  <a:spLocks noChangeShapeType="1"/>
                </p:cNvSpPr>
                <p:nvPr/>
              </p:nvSpPr>
              <p:spPr bwMode="auto">
                <a:xfrm>
                  <a:off x="1020" y="3556"/>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6" name="AutoShape 703">
                  <a:extLst>
                    <a:ext uri="{FF2B5EF4-FFF2-40B4-BE49-F238E27FC236}">
                      <a16:creationId xmlns:a16="http://schemas.microsoft.com/office/drawing/2014/main" id="{7E5F74A5-3F50-4A26-8B1E-BB380268EE1C}"/>
                    </a:ext>
                  </a:extLst>
                </p:cNvPr>
                <p:cNvSpPr>
                  <a:spLocks noChangeArrowheads="1"/>
                </p:cNvSpPr>
                <p:nvPr/>
              </p:nvSpPr>
              <p:spPr bwMode="auto">
                <a:xfrm>
                  <a:off x="972" y="3339"/>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7" name="Oval 704">
                  <a:extLst>
                    <a:ext uri="{FF2B5EF4-FFF2-40B4-BE49-F238E27FC236}">
                      <a16:creationId xmlns:a16="http://schemas.microsoft.com/office/drawing/2014/main" id="{F9750CA0-CB44-4F32-BB8D-A9D6147CDE11}"/>
                    </a:ext>
                  </a:extLst>
                </p:cNvPr>
                <p:cNvSpPr>
                  <a:spLocks noChangeArrowheads="1"/>
                </p:cNvSpPr>
                <p:nvPr/>
              </p:nvSpPr>
              <p:spPr bwMode="auto">
                <a:xfrm rot="-2884689">
                  <a:off x="1342" y="3424"/>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8" name="Line 705">
                  <a:extLst>
                    <a:ext uri="{FF2B5EF4-FFF2-40B4-BE49-F238E27FC236}">
                      <a16:creationId xmlns:a16="http://schemas.microsoft.com/office/drawing/2014/main" id="{08571817-B1EE-4AD9-A523-43E441DCD34C}"/>
                    </a:ext>
                  </a:extLst>
                </p:cNvPr>
                <p:cNvSpPr>
                  <a:spLocks noChangeShapeType="1"/>
                </p:cNvSpPr>
                <p:nvPr/>
              </p:nvSpPr>
              <p:spPr bwMode="auto">
                <a:xfrm>
                  <a:off x="1020" y="3391"/>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69" name="AutoShape 706">
                  <a:extLst>
                    <a:ext uri="{FF2B5EF4-FFF2-40B4-BE49-F238E27FC236}">
                      <a16:creationId xmlns:a16="http://schemas.microsoft.com/office/drawing/2014/main" id="{BF55FFDD-BDDB-403C-8859-C3473A69A314}"/>
                    </a:ext>
                  </a:extLst>
                </p:cNvPr>
                <p:cNvSpPr>
                  <a:spLocks noChangeArrowheads="1"/>
                </p:cNvSpPr>
                <p:nvPr/>
              </p:nvSpPr>
              <p:spPr bwMode="auto">
                <a:xfrm>
                  <a:off x="972" y="3187"/>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0" name="Oval 707">
                  <a:extLst>
                    <a:ext uri="{FF2B5EF4-FFF2-40B4-BE49-F238E27FC236}">
                      <a16:creationId xmlns:a16="http://schemas.microsoft.com/office/drawing/2014/main" id="{CBC2C304-B532-4732-A11D-F2131C0FE871}"/>
                    </a:ext>
                  </a:extLst>
                </p:cNvPr>
                <p:cNvSpPr>
                  <a:spLocks noChangeArrowheads="1"/>
                </p:cNvSpPr>
                <p:nvPr/>
              </p:nvSpPr>
              <p:spPr bwMode="auto">
                <a:xfrm rot="-2884689">
                  <a:off x="1342" y="3272"/>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1" name="Line 708">
                  <a:extLst>
                    <a:ext uri="{FF2B5EF4-FFF2-40B4-BE49-F238E27FC236}">
                      <a16:creationId xmlns:a16="http://schemas.microsoft.com/office/drawing/2014/main" id="{C4E99A35-2347-4C8D-8012-8D7EA58C0166}"/>
                    </a:ext>
                  </a:extLst>
                </p:cNvPr>
                <p:cNvSpPr>
                  <a:spLocks noChangeShapeType="1"/>
                </p:cNvSpPr>
                <p:nvPr/>
              </p:nvSpPr>
              <p:spPr bwMode="auto">
                <a:xfrm>
                  <a:off x="1020" y="3239"/>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2" name="AutoShape 709">
                  <a:extLst>
                    <a:ext uri="{FF2B5EF4-FFF2-40B4-BE49-F238E27FC236}">
                      <a16:creationId xmlns:a16="http://schemas.microsoft.com/office/drawing/2014/main" id="{8EEE85D0-9284-457B-9B6C-15506729FEAF}"/>
                    </a:ext>
                  </a:extLst>
                </p:cNvPr>
                <p:cNvSpPr>
                  <a:spLocks noChangeArrowheads="1"/>
                </p:cNvSpPr>
                <p:nvPr/>
              </p:nvSpPr>
              <p:spPr bwMode="auto">
                <a:xfrm>
                  <a:off x="775" y="3587"/>
                  <a:ext cx="376" cy="305"/>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3" name="Line 710">
                  <a:extLst>
                    <a:ext uri="{FF2B5EF4-FFF2-40B4-BE49-F238E27FC236}">
                      <a16:creationId xmlns:a16="http://schemas.microsoft.com/office/drawing/2014/main" id="{F8285289-D635-4221-A57C-BFC1243B1A67}"/>
                    </a:ext>
                  </a:extLst>
                </p:cNvPr>
                <p:cNvSpPr>
                  <a:spLocks noChangeShapeType="1"/>
                </p:cNvSpPr>
                <p:nvPr/>
              </p:nvSpPr>
              <p:spPr bwMode="auto">
                <a:xfrm flipV="1">
                  <a:off x="885" y="3587"/>
                  <a:ext cx="156" cy="1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4" name="Oval 711">
                  <a:extLst>
                    <a:ext uri="{FF2B5EF4-FFF2-40B4-BE49-F238E27FC236}">
                      <a16:creationId xmlns:a16="http://schemas.microsoft.com/office/drawing/2014/main" id="{9BECFFF5-0095-417C-B04B-B365AAC3C887}"/>
                    </a:ext>
                  </a:extLst>
                </p:cNvPr>
                <p:cNvSpPr>
                  <a:spLocks noChangeArrowheads="1"/>
                </p:cNvSpPr>
                <p:nvPr/>
              </p:nvSpPr>
              <p:spPr bwMode="auto">
                <a:xfrm>
                  <a:off x="853" y="3770"/>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5" name="AutoShape 712">
                  <a:extLst>
                    <a:ext uri="{FF2B5EF4-FFF2-40B4-BE49-F238E27FC236}">
                      <a16:creationId xmlns:a16="http://schemas.microsoft.com/office/drawing/2014/main" id="{97EBDE22-1BE6-4563-95F6-32C0A614A4E9}"/>
                    </a:ext>
                  </a:extLst>
                </p:cNvPr>
                <p:cNvSpPr>
                  <a:spLocks noChangeArrowheads="1"/>
                </p:cNvSpPr>
                <p:nvPr/>
              </p:nvSpPr>
              <p:spPr bwMode="auto">
                <a:xfrm>
                  <a:off x="1008" y="3587"/>
                  <a:ext cx="376" cy="305"/>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6" name="Line 713">
                  <a:extLst>
                    <a:ext uri="{FF2B5EF4-FFF2-40B4-BE49-F238E27FC236}">
                      <a16:creationId xmlns:a16="http://schemas.microsoft.com/office/drawing/2014/main" id="{B1742405-48DA-45DF-B21D-08D2303760D3}"/>
                    </a:ext>
                  </a:extLst>
                </p:cNvPr>
                <p:cNvSpPr>
                  <a:spLocks noChangeShapeType="1"/>
                </p:cNvSpPr>
                <p:nvPr/>
              </p:nvSpPr>
              <p:spPr bwMode="auto">
                <a:xfrm flipV="1">
                  <a:off x="1118" y="3587"/>
                  <a:ext cx="156" cy="1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7" name="Oval 714">
                  <a:extLst>
                    <a:ext uri="{FF2B5EF4-FFF2-40B4-BE49-F238E27FC236}">
                      <a16:creationId xmlns:a16="http://schemas.microsoft.com/office/drawing/2014/main" id="{C2879FC1-3B09-4F41-BC5E-95908EC2CB33}"/>
                    </a:ext>
                  </a:extLst>
                </p:cNvPr>
                <p:cNvSpPr>
                  <a:spLocks noChangeArrowheads="1"/>
                </p:cNvSpPr>
                <p:nvPr/>
              </p:nvSpPr>
              <p:spPr bwMode="auto">
                <a:xfrm>
                  <a:off x="1086" y="3770"/>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8" name="AutoShape 715">
                  <a:extLst>
                    <a:ext uri="{FF2B5EF4-FFF2-40B4-BE49-F238E27FC236}">
                      <a16:creationId xmlns:a16="http://schemas.microsoft.com/office/drawing/2014/main" id="{587B129C-9623-413B-A4CB-40AFB30FFBE9}"/>
                    </a:ext>
                  </a:extLst>
                </p:cNvPr>
                <p:cNvSpPr>
                  <a:spLocks noChangeArrowheads="1"/>
                </p:cNvSpPr>
                <p:nvPr/>
              </p:nvSpPr>
              <p:spPr bwMode="auto">
                <a:xfrm>
                  <a:off x="775" y="3422"/>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79" name="Line 716">
                  <a:extLst>
                    <a:ext uri="{FF2B5EF4-FFF2-40B4-BE49-F238E27FC236}">
                      <a16:creationId xmlns:a16="http://schemas.microsoft.com/office/drawing/2014/main" id="{ADDE57BD-94C2-4BFE-8942-7AA647A9FF74}"/>
                    </a:ext>
                  </a:extLst>
                </p:cNvPr>
                <p:cNvSpPr>
                  <a:spLocks noChangeShapeType="1"/>
                </p:cNvSpPr>
                <p:nvPr/>
              </p:nvSpPr>
              <p:spPr bwMode="auto">
                <a:xfrm flipV="1">
                  <a:off x="885" y="3422"/>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0" name="Oval 717">
                  <a:extLst>
                    <a:ext uri="{FF2B5EF4-FFF2-40B4-BE49-F238E27FC236}">
                      <a16:creationId xmlns:a16="http://schemas.microsoft.com/office/drawing/2014/main" id="{EEFFD8D1-F15F-4CF3-96BA-88995C1086E9}"/>
                    </a:ext>
                  </a:extLst>
                </p:cNvPr>
                <p:cNvSpPr>
                  <a:spLocks noChangeArrowheads="1"/>
                </p:cNvSpPr>
                <p:nvPr/>
              </p:nvSpPr>
              <p:spPr bwMode="auto">
                <a:xfrm>
                  <a:off x="853" y="3604"/>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1" name="AutoShape 718">
                  <a:extLst>
                    <a:ext uri="{FF2B5EF4-FFF2-40B4-BE49-F238E27FC236}">
                      <a16:creationId xmlns:a16="http://schemas.microsoft.com/office/drawing/2014/main" id="{C7CA1ECA-935B-4C2C-937B-2AFB0F523B1F}"/>
                    </a:ext>
                  </a:extLst>
                </p:cNvPr>
                <p:cNvSpPr>
                  <a:spLocks noChangeArrowheads="1"/>
                </p:cNvSpPr>
                <p:nvPr/>
              </p:nvSpPr>
              <p:spPr bwMode="auto">
                <a:xfrm>
                  <a:off x="1008" y="3422"/>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2" name="Line 719">
                  <a:extLst>
                    <a:ext uri="{FF2B5EF4-FFF2-40B4-BE49-F238E27FC236}">
                      <a16:creationId xmlns:a16="http://schemas.microsoft.com/office/drawing/2014/main" id="{0A6740FC-1445-4D08-8709-981E7502318B}"/>
                    </a:ext>
                  </a:extLst>
                </p:cNvPr>
                <p:cNvSpPr>
                  <a:spLocks noChangeShapeType="1"/>
                </p:cNvSpPr>
                <p:nvPr/>
              </p:nvSpPr>
              <p:spPr bwMode="auto">
                <a:xfrm flipV="1">
                  <a:off x="1118" y="3422"/>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3" name="Oval 720">
                  <a:extLst>
                    <a:ext uri="{FF2B5EF4-FFF2-40B4-BE49-F238E27FC236}">
                      <a16:creationId xmlns:a16="http://schemas.microsoft.com/office/drawing/2014/main" id="{6ECFB857-7F62-4CB1-A3EB-8FD647DF1084}"/>
                    </a:ext>
                  </a:extLst>
                </p:cNvPr>
                <p:cNvSpPr>
                  <a:spLocks noChangeArrowheads="1"/>
                </p:cNvSpPr>
                <p:nvPr/>
              </p:nvSpPr>
              <p:spPr bwMode="auto">
                <a:xfrm>
                  <a:off x="1086" y="3604"/>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4" name="AutoShape 721">
                  <a:extLst>
                    <a:ext uri="{FF2B5EF4-FFF2-40B4-BE49-F238E27FC236}">
                      <a16:creationId xmlns:a16="http://schemas.microsoft.com/office/drawing/2014/main" id="{619FD941-3A7C-42DD-A2E3-FA41A19EB7D3}"/>
                    </a:ext>
                  </a:extLst>
                </p:cNvPr>
                <p:cNvSpPr>
                  <a:spLocks noChangeArrowheads="1"/>
                </p:cNvSpPr>
                <p:nvPr/>
              </p:nvSpPr>
              <p:spPr bwMode="auto">
                <a:xfrm>
                  <a:off x="775" y="3264"/>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5" name="Line 722">
                  <a:extLst>
                    <a:ext uri="{FF2B5EF4-FFF2-40B4-BE49-F238E27FC236}">
                      <a16:creationId xmlns:a16="http://schemas.microsoft.com/office/drawing/2014/main" id="{8877F4D7-BEA1-442C-83B4-59D8B0F84D95}"/>
                    </a:ext>
                  </a:extLst>
                </p:cNvPr>
                <p:cNvSpPr>
                  <a:spLocks noChangeShapeType="1"/>
                </p:cNvSpPr>
                <p:nvPr/>
              </p:nvSpPr>
              <p:spPr bwMode="auto">
                <a:xfrm flipV="1">
                  <a:off x="885" y="3264"/>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6" name="Oval 723">
                  <a:extLst>
                    <a:ext uri="{FF2B5EF4-FFF2-40B4-BE49-F238E27FC236}">
                      <a16:creationId xmlns:a16="http://schemas.microsoft.com/office/drawing/2014/main" id="{69C07300-5BC0-45C2-8BDE-AEB14A6985D9}"/>
                    </a:ext>
                  </a:extLst>
                </p:cNvPr>
                <p:cNvSpPr>
                  <a:spLocks noChangeArrowheads="1"/>
                </p:cNvSpPr>
                <p:nvPr/>
              </p:nvSpPr>
              <p:spPr bwMode="auto">
                <a:xfrm>
                  <a:off x="853" y="3446"/>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7" name="AutoShape 724">
                  <a:extLst>
                    <a:ext uri="{FF2B5EF4-FFF2-40B4-BE49-F238E27FC236}">
                      <a16:creationId xmlns:a16="http://schemas.microsoft.com/office/drawing/2014/main" id="{AD7EDECF-5743-4FFE-A1AB-B9684079A8CB}"/>
                    </a:ext>
                  </a:extLst>
                </p:cNvPr>
                <p:cNvSpPr>
                  <a:spLocks noChangeArrowheads="1"/>
                </p:cNvSpPr>
                <p:nvPr/>
              </p:nvSpPr>
              <p:spPr bwMode="auto">
                <a:xfrm>
                  <a:off x="1008" y="3264"/>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8" name="Line 725">
                  <a:extLst>
                    <a:ext uri="{FF2B5EF4-FFF2-40B4-BE49-F238E27FC236}">
                      <a16:creationId xmlns:a16="http://schemas.microsoft.com/office/drawing/2014/main" id="{C934E407-8E64-49E9-BDBC-F46DD80FB905}"/>
                    </a:ext>
                  </a:extLst>
                </p:cNvPr>
                <p:cNvSpPr>
                  <a:spLocks noChangeShapeType="1"/>
                </p:cNvSpPr>
                <p:nvPr/>
              </p:nvSpPr>
              <p:spPr bwMode="auto">
                <a:xfrm flipV="1">
                  <a:off x="1118" y="3294"/>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89" name="Oval 726">
                  <a:extLst>
                    <a:ext uri="{FF2B5EF4-FFF2-40B4-BE49-F238E27FC236}">
                      <a16:creationId xmlns:a16="http://schemas.microsoft.com/office/drawing/2014/main" id="{F5C53C64-B462-4489-9B5F-26D46040A4B5}"/>
                    </a:ext>
                  </a:extLst>
                </p:cNvPr>
                <p:cNvSpPr>
                  <a:spLocks noChangeArrowheads="1"/>
                </p:cNvSpPr>
                <p:nvPr/>
              </p:nvSpPr>
              <p:spPr bwMode="auto">
                <a:xfrm>
                  <a:off x="1086" y="3447"/>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grpSp>
          <p:grpSp>
            <p:nvGrpSpPr>
              <p:cNvPr id="253" name="Group 252">
                <a:extLst>
                  <a:ext uri="{FF2B5EF4-FFF2-40B4-BE49-F238E27FC236}">
                    <a16:creationId xmlns:a16="http://schemas.microsoft.com/office/drawing/2014/main" id="{1FF2817F-4EAD-453C-B6C4-BAA7E0FBFE5C}"/>
                  </a:ext>
                </a:extLst>
              </p:cNvPr>
              <p:cNvGrpSpPr/>
              <p:nvPr/>
            </p:nvGrpSpPr>
            <p:grpSpPr>
              <a:xfrm>
                <a:off x="9054269" y="3629739"/>
                <a:ext cx="300166" cy="195522"/>
                <a:chOff x="8311131" y="3544173"/>
                <a:chExt cx="394521" cy="211832"/>
              </a:xfrm>
            </p:grpSpPr>
            <p:sp>
              <p:nvSpPr>
                <p:cNvPr id="254" name="Freeform 669">
                  <a:extLst>
                    <a:ext uri="{FF2B5EF4-FFF2-40B4-BE49-F238E27FC236}">
                      <a16:creationId xmlns:a16="http://schemas.microsoft.com/office/drawing/2014/main" id="{377FA42A-06A4-4A01-85E9-C6C62B5ABCD6}"/>
                    </a:ext>
                  </a:extLst>
                </p:cNvPr>
                <p:cNvSpPr>
                  <a:spLocks/>
                </p:cNvSpPr>
                <p:nvPr/>
              </p:nvSpPr>
              <p:spPr bwMode="auto">
                <a:xfrm>
                  <a:off x="8311131" y="3544173"/>
                  <a:ext cx="394521" cy="211832"/>
                </a:xfrm>
                <a:custGeom>
                  <a:avLst/>
                  <a:gdLst>
                    <a:gd name="T0" fmla="*/ 0 w 319"/>
                    <a:gd name="T1" fmla="*/ 176 h 191"/>
                    <a:gd name="T2" fmla="*/ 24 w 319"/>
                    <a:gd name="T3" fmla="*/ 180 h 191"/>
                    <a:gd name="T4" fmla="*/ 42 w 319"/>
                    <a:gd name="T5" fmla="*/ 184 h 191"/>
                    <a:gd name="T6" fmla="*/ 57 w 319"/>
                    <a:gd name="T7" fmla="*/ 186 h 191"/>
                    <a:gd name="T8" fmla="*/ 73 w 319"/>
                    <a:gd name="T9" fmla="*/ 190 h 191"/>
                    <a:gd name="T10" fmla="*/ 93 w 319"/>
                    <a:gd name="T11" fmla="*/ 190 h 191"/>
                    <a:gd name="T12" fmla="*/ 104 w 319"/>
                    <a:gd name="T13" fmla="*/ 188 h 191"/>
                    <a:gd name="T14" fmla="*/ 110 w 319"/>
                    <a:gd name="T15" fmla="*/ 186 h 191"/>
                    <a:gd name="T16" fmla="*/ 119 w 319"/>
                    <a:gd name="T17" fmla="*/ 186 h 191"/>
                    <a:gd name="T18" fmla="*/ 135 w 319"/>
                    <a:gd name="T19" fmla="*/ 184 h 191"/>
                    <a:gd name="T20" fmla="*/ 146 w 319"/>
                    <a:gd name="T21" fmla="*/ 180 h 191"/>
                    <a:gd name="T22" fmla="*/ 157 w 319"/>
                    <a:gd name="T23" fmla="*/ 178 h 191"/>
                    <a:gd name="T24" fmla="*/ 168 w 319"/>
                    <a:gd name="T25" fmla="*/ 176 h 191"/>
                    <a:gd name="T26" fmla="*/ 177 w 319"/>
                    <a:gd name="T27" fmla="*/ 172 h 191"/>
                    <a:gd name="T28" fmla="*/ 188 w 319"/>
                    <a:gd name="T29" fmla="*/ 168 h 191"/>
                    <a:gd name="T30" fmla="*/ 203 w 319"/>
                    <a:gd name="T31" fmla="*/ 166 h 191"/>
                    <a:gd name="T32" fmla="*/ 214 w 319"/>
                    <a:gd name="T33" fmla="*/ 162 h 191"/>
                    <a:gd name="T34" fmla="*/ 230 w 319"/>
                    <a:gd name="T35" fmla="*/ 158 h 191"/>
                    <a:gd name="T36" fmla="*/ 241 w 319"/>
                    <a:gd name="T37" fmla="*/ 156 h 191"/>
                    <a:gd name="T38" fmla="*/ 260 w 319"/>
                    <a:gd name="T39" fmla="*/ 154 h 191"/>
                    <a:gd name="T40" fmla="*/ 276 w 319"/>
                    <a:gd name="T41" fmla="*/ 152 h 191"/>
                    <a:gd name="T42" fmla="*/ 294 w 319"/>
                    <a:gd name="T43" fmla="*/ 152 h 191"/>
                    <a:gd name="T44" fmla="*/ 318 w 319"/>
                    <a:gd name="T45" fmla="*/ 150 h 191"/>
                    <a:gd name="T46" fmla="*/ 318 w 319"/>
                    <a:gd name="T47" fmla="*/ 0 h 191"/>
                    <a:gd name="T48" fmla="*/ 0 w 319"/>
                    <a:gd name="T49" fmla="*/ 0 h 191"/>
                    <a:gd name="T50" fmla="*/ 0 w 319"/>
                    <a:gd name="T51" fmla="*/ 17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9" h="191">
                      <a:moveTo>
                        <a:pt x="0" y="176"/>
                      </a:moveTo>
                      <a:lnTo>
                        <a:pt x="24" y="180"/>
                      </a:lnTo>
                      <a:lnTo>
                        <a:pt x="42" y="184"/>
                      </a:lnTo>
                      <a:lnTo>
                        <a:pt x="57" y="186"/>
                      </a:lnTo>
                      <a:lnTo>
                        <a:pt x="73" y="190"/>
                      </a:lnTo>
                      <a:lnTo>
                        <a:pt x="93" y="190"/>
                      </a:lnTo>
                      <a:lnTo>
                        <a:pt x="104" y="188"/>
                      </a:lnTo>
                      <a:lnTo>
                        <a:pt x="110" y="186"/>
                      </a:lnTo>
                      <a:lnTo>
                        <a:pt x="119" y="186"/>
                      </a:lnTo>
                      <a:lnTo>
                        <a:pt x="135" y="184"/>
                      </a:lnTo>
                      <a:lnTo>
                        <a:pt x="146" y="180"/>
                      </a:lnTo>
                      <a:lnTo>
                        <a:pt x="157" y="178"/>
                      </a:lnTo>
                      <a:lnTo>
                        <a:pt x="168" y="176"/>
                      </a:lnTo>
                      <a:lnTo>
                        <a:pt x="177" y="172"/>
                      </a:lnTo>
                      <a:lnTo>
                        <a:pt x="188" y="168"/>
                      </a:lnTo>
                      <a:lnTo>
                        <a:pt x="203" y="166"/>
                      </a:lnTo>
                      <a:lnTo>
                        <a:pt x="214" y="162"/>
                      </a:lnTo>
                      <a:lnTo>
                        <a:pt x="230" y="158"/>
                      </a:lnTo>
                      <a:lnTo>
                        <a:pt x="241" y="156"/>
                      </a:lnTo>
                      <a:lnTo>
                        <a:pt x="260" y="154"/>
                      </a:lnTo>
                      <a:lnTo>
                        <a:pt x="276" y="152"/>
                      </a:lnTo>
                      <a:lnTo>
                        <a:pt x="294" y="152"/>
                      </a:lnTo>
                      <a:lnTo>
                        <a:pt x="318" y="150"/>
                      </a:lnTo>
                      <a:lnTo>
                        <a:pt x="318" y="0"/>
                      </a:lnTo>
                      <a:lnTo>
                        <a:pt x="0" y="0"/>
                      </a:lnTo>
                      <a:lnTo>
                        <a:pt x="0" y="176"/>
                      </a:lnTo>
                    </a:path>
                  </a:pathLst>
                </a:custGeom>
                <a:solidFill>
                  <a:srgbClr val="00FF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pic>
              <p:nvPicPr>
                <p:cNvPr id="255" name="Picture 809">
                  <a:extLst>
                    <a:ext uri="{FF2B5EF4-FFF2-40B4-BE49-F238E27FC236}">
                      <a16:creationId xmlns:a16="http://schemas.microsoft.com/office/drawing/2014/main" id="{41151014-7033-4B98-9A5C-E8D59E38885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59740" y="3584269"/>
                  <a:ext cx="289527" cy="10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90" name="Group 289">
              <a:extLst>
                <a:ext uri="{FF2B5EF4-FFF2-40B4-BE49-F238E27FC236}">
                  <a16:creationId xmlns:a16="http://schemas.microsoft.com/office/drawing/2014/main" id="{0E416CB2-028D-4D3F-80EC-028FA453D38F}"/>
                </a:ext>
              </a:extLst>
            </p:cNvPr>
            <p:cNvGrpSpPr/>
            <p:nvPr/>
          </p:nvGrpSpPr>
          <p:grpSpPr>
            <a:xfrm>
              <a:off x="7291695" y="4677428"/>
              <a:ext cx="419101" cy="367549"/>
              <a:chOff x="9020341" y="3409594"/>
              <a:chExt cx="550836" cy="440204"/>
            </a:xfrm>
          </p:grpSpPr>
          <p:grpSp>
            <p:nvGrpSpPr>
              <p:cNvPr id="291" name="Group 692">
                <a:extLst>
                  <a:ext uri="{FF2B5EF4-FFF2-40B4-BE49-F238E27FC236}">
                    <a16:creationId xmlns:a16="http://schemas.microsoft.com/office/drawing/2014/main" id="{02BB0FE5-A894-42D6-A02D-E6D99ECE429A}"/>
                  </a:ext>
                </a:extLst>
              </p:cNvPr>
              <p:cNvGrpSpPr>
                <a:grpSpLocks/>
              </p:cNvGrpSpPr>
              <p:nvPr/>
            </p:nvGrpSpPr>
            <p:grpSpPr bwMode="auto">
              <a:xfrm>
                <a:off x="9020341" y="3409594"/>
                <a:ext cx="550836" cy="440204"/>
                <a:chOff x="768" y="3187"/>
                <a:chExt cx="690" cy="752"/>
              </a:xfrm>
            </p:grpSpPr>
            <p:sp>
              <p:nvSpPr>
                <p:cNvPr id="295" name="AutoShape 693" descr="50%">
                  <a:extLst>
                    <a:ext uri="{FF2B5EF4-FFF2-40B4-BE49-F238E27FC236}">
                      <a16:creationId xmlns:a16="http://schemas.microsoft.com/office/drawing/2014/main" id="{73D9EB62-355D-4602-B48E-CBAAD74688C8}"/>
                    </a:ext>
                  </a:extLst>
                </p:cNvPr>
                <p:cNvSpPr>
                  <a:spLocks noChangeArrowheads="1"/>
                </p:cNvSpPr>
                <p:nvPr/>
              </p:nvSpPr>
              <p:spPr bwMode="auto">
                <a:xfrm>
                  <a:off x="771" y="3674"/>
                  <a:ext cx="687" cy="265"/>
                </a:xfrm>
                <a:prstGeom prst="parallelogram">
                  <a:avLst>
                    <a:gd name="adj" fmla="val 95585"/>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96" name="AutoShape 694" descr="50%">
                  <a:extLst>
                    <a:ext uri="{FF2B5EF4-FFF2-40B4-BE49-F238E27FC236}">
                      <a16:creationId xmlns:a16="http://schemas.microsoft.com/office/drawing/2014/main" id="{216BC2CD-0710-459C-A8A5-762B11CFB104}"/>
                    </a:ext>
                  </a:extLst>
                </p:cNvPr>
                <p:cNvSpPr>
                  <a:spLocks noChangeArrowheads="1"/>
                </p:cNvSpPr>
                <p:nvPr/>
              </p:nvSpPr>
              <p:spPr bwMode="auto">
                <a:xfrm>
                  <a:off x="768"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97" name="AutoShape 695" descr="50%">
                  <a:extLst>
                    <a:ext uri="{FF2B5EF4-FFF2-40B4-BE49-F238E27FC236}">
                      <a16:creationId xmlns:a16="http://schemas.microsoft.com/office/drawing/2014/main" id="{D6BA6E4C-A1A0-4B26-A5BD-606B9B5D20E7}"/>
                    </a:ext>
                  </a:extLst>
                </p:cNvPr>
                <p:cNvSpPr>
                  <a:spLocks noChangeArrowheads="1"/>
                </p:cNvSpPr>
                <p:nvPr/>
              </p:nvSpPr>
              <p:spPr bwMode="auto">
                <a:xfrm>
                  <a:off x="972"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98" name="AutoShape 696" descr="50%">
                  <a:extLst>
                    <a:ext uri="{FF2B5EF4-FFF2-40B4-BE49-F238E27FC236}">
                      <a16:creationId xmlns:a16="http://schemas.microsoft.com/office/drawing/2014/main" id="{0D0A74D4-8F53-4BBC-AC67-6B892EF07026}"/>
                    </a:ext>
                  </a:extLst>
                </p:cNvPr>
                <p:cNvSpPr>
                  <a:spLocks noChangeArrowheads="1"/>
                </p:cNvSpPr>
                <p:nvPr/>
              </p:nvSpPr>
              <p:spPr bwMode="auto">
                <a:xfrm>
                  <a:off x="1171" y="3873"/>
                  <a:ext cx="72"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299" name="AutoShape 697" descr="50%">
                  <a:extLst>
                    <a:ext uri="{FF2B5EF4-FFF2-40B4-BE49-F238E27FC236}">
                      <a16:creationId xmlns:a16="http://schemas.microsoft.com/office/drawing/2014/main" id="{58B0D772-AB3E-4781-87EE-91E9790B2145}"/>
                    </a:ext>
                  </a:extLst>
                </p:cNvPr>
                <p:cNvSpPr>
                  <a:spLocks noChangeArrowheads="1"/>
                </p:cNvSpPr>
                <p:nvPr/>
              </p:nvSpPr>
              <p:spPr bwMode="auto">
                <a:xfrm>
                  <a:off x="1282" y="3756"/>
                  <a:ext cx="71" cy="66"/>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0" name="AutoShape 698" descr="50%">
                  <a:extLst>
                    <a:ext uri="{FF2B5EF4-FFF2-40B4-BE49-F238E27FC236}">
                      <a16:creationId xmlns:a16="http://schemas.microsoft.com/office/drawing/2014/main" id="{11810265-29E0-4E75-A288-496A0E1DF3C5}"/>
                    </a:ext>
                  </a:extLst>
                </p:cNvPr>
                <p:cNvSpPr>
                  <a:spLocks noChangeArrowheads="1"/>
                </p:cNvSpPr>
                <p:nvPr/>
              </p:nvSpPr>
              <p:spPr bwMode="auto">
                <a:xfrm>
                  <a:off x="1385" y="3649"/>
                  <a:ext cx="72" cy="67"/>
                </a:xfrm>
                <a:prstGeom prst="cube">
                  <a:avLst>
                    <a:gd name="adj" fmla="val 61458"/>
                  </a:avLst>
                </a:prstGeom>
                <a:pattFill prst="pct50">
                  <a:fgClr>
                    <a:srgbClr val="CC6600"/>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1" name="AutoShape 699" descr="50%">
                  <a:extLst>
                    <a:ext uri="{FF2B5EF4-FFF2-40B4-BE49-F238E27FC236}">
                      <a16:creationId xmlns:a16="http://schemas.microsoft.com/office/drawing/2014/main" id="{812671A8-4F5D-4011-887D-9C309EB33F50}"/>
                    </a:ext>
                  </a:extLst>
                </p:cNvPr>
                <p:cNvSpPr>
                  <a:spLocks noChangeArrowheads="1"/>
                </p:cNvSpPr>
                <p:nvPr/>
              </p:nvSpPr>
              <p:spPr bwMode="auto">
                <a:xfrm>
                  <a:off x="768" y="3648"/>
                  <a:ext cx="687" cy="265"/>
                </a:xfrm>
                <a:prstGeom prst="parallelogram">
                  <a:avLst>
                    <a:gd name="adj" fmla="val 95585"/>
                  </a:avLst>
                </a:prstGeom>
                <a:pattFill prst="pct50">
                  <a:fgClr>
                    <a:srgbClr val="CC66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2" name="AutoShape 700">
                  <a:extLst>
                    <a:ext uri="{FF2B5EF4-FFF2-40B4-BE49-F238E27FC236}">
                      <a16:creationId xmlns:a16="http://schemas.microsoft.com/office/drawing/2014/main" id="{9BCCC568-03C0-4A72-B1C6-E8888FFDDDDC}"/>
                    </a:ext>
                  </a:extLst>
                </p:cNvPr>
                <p:cNvSpPr>
                  <a:spLocks noChangeArrowheads="1"/>
                </p:cNvSpPr>
                <p:nvPr/>
              </p:nvSpPr>
              <p:spPr bwMode="auto">
                <a:xfrm>
                  <a:off x="972" y="3504"/>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3" name="Oval 701">
                  <a:extLst>
                    <a:ext uri="{FF2B5EF4-FFF2-40B4-BE49-F238E27FC236}">
                      <a16:creationId xmlns:a16="http://schemas.microsoft.com/office/drawing/2014/main" id="{CFABEE14-6C86-493F-B0A0-CCDE78DFE9A9}"/>
                    </a:ext>
                  </a:extLst>
                </p:cNvPr>
                <p:cNvSpPr>
                  <a:spLocks noChangeArrowheads="1"/>
                </p:cNvSpPr>
                <p:nvPr/>
              </p:nvSpPr>
              <p:spPr bwMode="auto">
                <a:xfrm rot="-2884689">
                  <a:off x="1342" y="3589"/>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4" name="Line 702">
                  <a:extLst>
                    <a:ext uri="{FF2B5EF4-FFF2-40B4-BE49-F238E27FC236}">
                      <a16:creationId xmlns:a16="http://schemas.microsoft.com/office/drawing/2014/main" id="{A50DE5C5-94E8-4505-B4F3-A44C6DA4FFAA}"/>
                    </a:ext>
                  </a:extLst>
                </p:cNvPr>
                <p:cNvSpPr>
                  <a:spLocks noChangeShapeType="1"/>
                </p:cNvSpPr>
                <p:nvPr/>
              </p:nvSpPr>
              <p:spPr bwMode="auto">
                <a:xfrm>
                  <a:off x="1020" y="3556"/>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5" name="AutoShape 703">
                  <a:extLst>
                    <a:ext uri="{FF2B5EF4-FFF2-40B4-BE49-F238E27FC236}">
                      <a16:creationId xmlns:a16="http://schemas.microsoft.com/office/drawing/2014/main" id="{3F806E5B-43F4-4C8C-BC38-E0A05EC8CD17}"/>
                    </a:ext>
                  </a:extLst>
                </p:cNvPr>
                <p:cNvSpPr>
                  <a:spLocks noChangeArrowheads="1"/>
                </p:cNvSpPr>
                <p:nvPr/>
              </p:nvSpPr>
              <p:spPr bwMode="auto">
                <a:xfrm>
                  <a:off x="972" y="3339"/>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6" name="Oval 704">
                  <a:extLst>
                    <a:ext uri="{FF2B5EF4-FFF2-40B4-BE49-F238E27FC236}">
                      <a16:creationId xmlns:a16="http://schemas.microsoft.com/office/drawing/2014/main" id="{E94F0E73-4E87-4DE4-B47D-F2F1CB0D8401}"/>
                    </a:ext>
                  </a:extLst>
                </p:cNvPr>
                <p:cNvSpPr>
                  <a:spLocks noChangeArrowheads="1"/>
                </p:cNvSpPr>
                <p:nvPr/>
              </p:nvSpPr>
              <p:spPr bwMode="auto">
                <a:xfrm rot="-2884689">
                  <a:off x="1342" y="3424"/>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7" name="Line 705">
                  <a:extLst>
                    <a:ext uri="{FF2B5EF4-FFF2-40B4-BE49-F238E27FC236}">
                      <a16:creationId xmlns:a16="http://schemas.microsoft.com/office/drawing/2014/main" id="{121DA86D-77F7-4646-BD7E-7510025264A3}"/>
                    </a:ext>
                  </a:extLst>
                </p:cNvPr>
                <p:cNvSpPr>
                  <a:spLocks noChangeShapeType="1"/>
                </p:cNvSpPr>
                <p:nvPr/>
              </p:nvSpPr>
              <p:spPr bwMode="auto">
                <a:xfrm>
                  <a:off x="1020" y="3391"/>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8" name="AutoShape 706">
                  <a:extLst>
                    <a:ext uri="{FF2B5EF4-FFF2-40B4-BE49-F238E27FC236}">
                      <a16:creationId xmlns:a16="http://schemas.microsoft.com/office/drawing/2014/main" id="{34ECDFA9-35DA-4813-A732-3E6581F0DB9E}"/>
                    </a:ext>
                  </a:extLst>
                </p:cNvPr>
                <p:cNvSpPr>
                  <a:spLocks noChangeArrowheads="1"/>
                </p:cNvSpPr>
                <p:nvPr/>
              </p:nvSpPr>
              <p:spPr bwMode="auto">
                <a:xfrm>
                  <a:off x="972" y="3187"/>
                  <a:ext cx="448" cy="263"/>
                </a:xfrm>
                <a:prstGeom prst="cube">
                  <a:avLst>
                    <a:gd name="adj" fmla="val 40199"/>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09" name="Oval 707">
                  <a:extLst>
                    <a:ext uri="{FF2B5EF4-FFF2-40B4-BE49-F238E27FC236}">
                      <a16:creationId xmlns:a16="http://schemas.microsoft.com/office/drawing/2014/main" id="{30814B34-BD83-40D1-96A3-06EFB6C41DA0}"/>
                    </a:ext>
                  </a:extLst>
                </p:cNvPr>
                <p:cNvSpPr>
                  <a:spLocks noChangeArrowheads="1"/>
                </p:cNvSpPr>
                <p:nvPr/>
              </p:nvSpPr>
              <p:spPr bwMode="auto">
                <a:xfrm rot="-2884689">
                  <a:off x="1342" y="3272"/>
                  <a:ext cx="73" cy="1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0" name="Line 708">
                  <a:extLst>
                    <a:ext uri="{FF2B5EF4-FFF2-40B4-BE49-F238E27FC236}">
                      <a16:creationId xmlns:a16="http://schemas.microsoft.com/office/drawing/2014/main" id="{76C77A45-0B89-4A59-BA5B-D881133BA502}"/>
                    </a:ext>
                  </a:extLst>
                </p:cNvPr>
                <p:cNvSpPr>
                  <a:spLocks noChangeShapeType="1"/>
                </p:cNvSpPr>
                <p:nvPr/>
              </p:nvSpPr>
              <p:spPr bwMode="auto">
                <a:xfrm>
                  <a:off x="1020" y="3239"/>
                  <a:ext cx="35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1" name="AutoShape 709">
                  <a:extLst>
                    <a:ext uri="{FF2B5EF4-FFF2-40B4-BE49-F238E27FC236}">
                      <a16:creationId xmlns:a16="http://schemas.microsoft.com/office/drawing/2014/main" id="{BFC7B825-E95B-4370-8865-DE3BEA5D4F4D}"/>
                    </a:ext>
                  </a:extLst>
                </p:cNvPr>
                <p:cNvSpPr>
                  <a:spLocks noChangeArrowheads="1"/>
                </p:cNvSpPr>
                <p:nvPr/>
              </p:nvSpPr>
              <p:spPr bwMode="auto">
                <a:xfrm>
                  <a:off x="775" y="3587"/>
                  <a:ext cx="376" cy="305"/>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2" name="Line 710">
                  <a:extLst>
                    <a:ext uri="{FF2B5EF4-FFF2-40B4-BE49-F238E27FC236}">
                      <a16:creationId xmlns:a16="http://schemas.microsoft.com/office/drawing/2014/main" id="{67DE60E3-3581-4CBE-BBC4-56EA9C35CDC8}"/>
                    </a:ext>
                  </a:extLst>
                </p:cNvPr>
                <p:cNvSpPr>
                  <a:spLocks noChangeShapeType="1"/>
                </p:cNvSpPr>
                <p:nvPr/>
              </p:nvSpPr>
              <p:spPr bwMode="auto">
                <a:xfrm flipV="1">
                  <a:off x="885" y="3587"/>
                  <a:ext cx="156" cy="1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3" name="Oval 711">
                  <a:extLst>
                    <a:ext uri="{FF2B5EF4-FFF2-40B4-BE49-F238E27FC236}">
                      <a16:creationId xmlns:a16="http://schemas.microsoft.com/office/drawing/2014/main" id="{316CFBEE-1C66-4F09-BEB6-43CD6380D89B}"/>
                    </a:ext>
                  </a:extLst>
                </p:cNvPr>
                <p:cNvSpPr>
                  <a:spLocks noChangeArrowheads="1"/>
                </p:cNvSpPr>
                <p:nvPr/>
              </p:nvSpPr>
              <p:spPr bwMode="auto">
                <a:xfrm>
                  <a:off x="853" y="3770"/>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4" name="AutoShape 712">
                  <a:extLst>
                    <a:ext uri="{FF2B5EF4-FFF2-40B4-BE49-F238E27FC236}">
                      <a16:creationId xmlns:a16="http://schemas.microsoft.com/office/drawing/2014/main" id="{BC44031A-C848-4530-915D-75E7ADB074E3}"/>
                    </a:ext>
                  </a:extLst>
                </p:cNvPr>
                <p:cNvSpPr>
                  <a:spLocks noChangeArrowheads="1"/>
                </p:cNvSpPr>
                <p:nvPr/>
              </p:nvSpPr>
              <p:spPr bwMode="auto">
                <a:xfrm>
                  <a:off x="1008" y="3587"/>
                  <a:ext cx="376" cy="305"/>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5" name="Line 713">
                  <a:extLst>
                    <a:ext uri="{FF2B5EF4-FFF2-40B4-BE49-F238E27FC236}">
                      <a16:creationId xmlns:a16="http://schemas.microsoft.com/office/drawing/2014/main" id="{9BBD249F-5906-4898-A76C-E35C06704C6E}"/>
                    </a:ext>
                  </a:extLst>
                </p:cNvPr>
                <p:cNvSpPr>
                  <a:spLocks noChangeShapeType="1"/>
                </p:cNvSpPr>
                <p:nvPr/>
              </p:nvSpPr>
              <p:spPr bwMode="auto">
                <a:xfrm flipV="1">
                  <a:off x="1118" y="3587"/>
                  <a:ext cx="156" cy="1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6" name="Oval 714">
                  <a:extLst>
                    <a:ext uri="{FF2B5EF4-FFF2-40B4-BE49-F238E27FC236}">
                      <a16:creationId xmlns:a16="http://schemas.microsoft.com/office/drawing/2014/main" id="{0C2EEA37-CA33-4475-A7B0-2568998EA797}"/>
                    </a:ext>
                  </a:extLst>
                </p:cNvPr>
                <p:cNvSpPr>
                  <a:spLocks noChangeArrowheads="1"/>
                </p:cNvSpPr>
                <p:nvPr/>
              </p:nvSpPr>
              <p:spPr bwMode="auto">
                <a:xfrm>
                  <a:off x="1086" y="3770"/>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7" name="AutoShape 715">
                  <a:extLst>
                    <a:ext uri="{FF2B5EF4-FFF2-40B4-BE49-F238E27FC236}">
                      <a16:creationId xmlns:a16="http://schemas.microsoft.com/office/drawing/2014/main" id="{38FA34F8-20C4-4FEA-9633-6B03634DE025}"/>
                    </a:ext>
                  </a:extLst>
                </p:cNvPr>
                <p:cNvSpPr>
                  <a:spLocks noChangeArrowheads="1"/>
                </p:cNvSpPr>
                <p:nvPr/>
              </p:nvSpPr>
              <p:spPr bwMode="auto">
                <a:xfrm>
                  <a:off x="775" y="3422"/>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8" name="Line 716">
                  <a:extLst>
                    <a:ext uri="{FF2B5EF4-FFF2-40B4-BE49-F238E27FC236}">
                      <a16:creationId xmlns:a16="http://schemas.microsoft.com/office/drawing/2014/main" id="{1B29FB5B-2560-448A-BBEB-15A1EA69405C}"/>
                    </a:ext>
                  </a:extLst>
                </p:cNvPr>
                <p:cNvSpPr>
                  <a:spLocks noChangeShapeType="1"/>
                </p:cNvSpPr>
                <p:nvPr/>
              </p:nvSpPr>
              <p:spPr bwMode="auto">
                <a:xfrm flipV="1">
                  <a:off x="885" y="3422"/>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19" name="Oval 717">
                  <a:extLst>
                    <a:ext uri="{FF2B5EF4-FFF2-40B4-BE49-F238E27FC236}">
                      <a16:creationId xmlns:a16="http://schemas.microsoft.com/office/drawing/2014/main" id="{953BB32B-0273-4F58-83E1-62EB32441563}"/>
                    </a:ext>
                  </a:extLst>
                </p:cNvPr>
                <p:cNvSpPr>
                  <a:spLocks noChangeArrowheads="1"/>
                </p:cNvSpPr>
                <p:nvPr/>
              </p:nvSpPr>
              <p:spPr bwMode="auto">
                <a:xfrm>
                  <a:off x="853" y="3604"/>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0" name="AutoShape 718">
                  <a:extLst>
                    <a:ext uri="{FF2B5EF4-FFF2-40B4-BE49-F238E27FC236}">
                      <a16:creationId xmlns:a16="http://schemas.microsoft.com/office/drawing/2014/main" id="{ED2C4A44-7611-4987-B4F8-D16C6FD034C6}"/>
                    </a:ext>
                  </a:extLst>
                </p:cNvPr>
                <p:cNvSpPr>
                  <a:spLocks noChangeArrowheads="1"/>
                </p:cNvSpPr>
                <p:nvPr/>
              </p:nvSpPr>
              <p:spPr bwMode="auto">
                <a:xfrm>
                  <a:off x="1008" y="3422"/>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1" name="Line 719">
                  <a:extLst>
                    <a:ext uri="{FF2B5EF4-FFF2-40B4-BE49-F238E27FC236}">
                      <a16:creationId xmlns:a16="http://schemas.microsoft.com/office/drawing/2014/main" id="{B00220EF-12D9-4A91-982F-C164ED8CBCDB}"/>
                    </a:ext>
                  </a:extLst>
                </p:cNvPr>
                <p:cNvSpPr>
                  <a:spLocks noChangeShapeType="1"/>
                </p:cNvSpPr>
                <p:nvPr/>
              </p:nvSpPr>
              <p:spPr bwMode="auto">
                <a:xfrm flipV="1">
                  <a:off x="1118" y="3422"/>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2" name="Oval 720">
                  <a:extLst>
                    <a:ext uri="{FF2B5EF4-FFF2-40B4-BE49-F238E27FC236}">
                      <a16:creationId xmlns:a16="http://schemas.microsoft.com/office/drawing/2014/main" id="{5F275844-D78C-413A-AFFA-DB9B6A5A5E2D}"/>
                    </a:ext>
                  </a:extLst>
                </p:cNvPr>
                <p:cNvSpPr>
                  <a:spLocks noChangeArrowheads="1"/>
                </p:cNvSpPr>
                <p:nvPr/>
              </p:nvSpPr>
              <p:spPr bwMode="auto">
                <a:xfrm>
                  <a:off x="1086" y="3604"/>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3" name="AutoShape 721">
                  <a:extLst>
                    <a:ext uri="{FF2B5EF4-FFF2-40B4-BE49-F238E27FC236}">
                      <a16:creationId xmlns:a16="http://schemas.microsoft.com/office/drawing/2014/main" id="{4AEC6673-2651-4DD4-B73A-6A03ED08FB7E}"/>
                    </a:ext>
                  </a:extLst>
                </p:cNvPr>
                <p:cNvSpPr>
                  <a:spLocks noChangeArrowheads="1"/>
                </p:cNvSpPr>
                <p:nvPr/>
              </p:nvSpPr>
              <p:spPr bwMode="auto">
                <a:xfrm>
                  <a:off x="775" y="3264"/>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4" name="Line 722">
                  <a:extLst>
                    <a:ext uri="{FF2B5EF4-FFF2-40B4-BE49-F238E27FC236}">
                      <a16:creationId xmlns:a16="http://schemas.microsoft.com/office/drawing/2014/main" id="{8DD0D732-B4CF-4F53-85C1-E79B3AD0042A}"/>
                    </a:ext>
                  </a:extLst>
                </p:cNvPr>
                <p:cNvSpPr>
                  <a:spLocks noChangeShapeType="1"/>
                </p:cNvSpPr>
                <p:nvPr/>
              </p:nvSpPr>
              <p:spPr bwMode="auto">
                <a:xfrm flipV="1">
                  <a:off x="885" y="3264"/>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5" name="Oval 723">
                  <a:extLst>
                    <a:ext uri="{FF2B5EF4-FFF2-40B4-BE49-F238E27FC236}">
                      <a16:creationId xmlns:a16="http://schemas.microsoft.com/office/drawing/2014/main" id="{01CA0005-83E5-4F78-89CA-CE632F0BF47F}"/>
                    </a:ext>
                  </a:extLst>
                </p:cNvPr>
                <p:cNvSpPr>
                  <a:spLocks noChangeArrowheads="1"/>
                </p:cNvSpPr>
                <p:nvPr/>
              </p:nvSpPr>
              <p:spPr bwMode="auto">
                <a:xfrm>
                  <a:off x="853" y="3446"/>
                  <a:ext cx="63" cy="1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6" name="AutoShape 724">
                  <a:extLst>
                    <a:ext uri="{FF2B5EF4-FFF2-40B4-BE49-F238E27FC236}">
                      <a16:creationId xmlns:a16="http://schemas.microsoft.com/office/drawing/2014/main" id="{E3452F3C-8BF2-47D9-A30F-B62508096ED0}"/>
                    </a:ext>
                  </a:extLst>
                </p:cNvPr>
                <p:cNvSpPr>
                  <a:spLocks noChangeArrowheads="1"/>
                </p:cNvSpPr>
                <p:nvPr/>
              </p:nvSpPr>
              <p:spPr bwMode="auto">
                <a:xfrm>
                  <a:off x="1008" y="3264"/>
                  <a:ext cx="376" cy="304"/>
                </a:xfrm>
                <a:prstGeom prst="cube">
                  <a:avLst>
                    <a:gd name="adj" fmla="val 50000"/>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7" name="Line 725">
                  <a:extLst>
                    <a:ext uri="{FF2B5EF4-FFF2-40B4-BE49-F238E27FC236}">
                      <a16:creationId xmlns:a16="http://schemas.microsoft.com/office/drawing/2014/main" id="{AC8E3CDC-A54B-49A1-9956-0E8402029CC7}"/>
                    </a:ext>
                  </a:extLst>
                </p:cNvPr>
                <p:cNvSpPr>
                  <a:spLocks noChangeShapeType="1"/>
                </p:cNvSpPr>
                <p:nvPr/>
              </p:nvSpPr>
              <p:spPr bwMode="auto">
                <a:xfrm flipV="1">
                  <a:off x="1118" y="3294"/>
                  <a:ext cx="15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328" name="Oval 726">
                  <a:extLst>
                    <a:ext uri="{FF2B5EF4-FFF2-40B4-BE49-F238E27FC236}">
                      <a16:creationId xmlns:a16="http://schemas.microsoft.com/office/drawing/2014/main" id="{D4B5D534-DADA-4D0A-ADDF-69B5A8D08226}"/>
                    </a:ext>
                  </a:extLst>
                </p:cNvPr>
                <p:cNvSpPr>
                  <a:spLocks noChangeArrowheads="1"/>
                </p:cNvSpPr>
                <p:nvPr/>
              </p:nvSpPr>
              <p:spPr bwMode="auto">
                <a:xfrm>
                  <a:off x="1086" y="3447"/>
                  <a:ext cx="63" cy="1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grpSp>
          <p:grpSp>
            <p:nvGrpSpPr>
              <p:cNvPr id="292" name="Group 291">
                <a:extLst>
                  <a:ext uri="{FF2B5EF4-FFF2-40B4-BE49-F238E27FC236}">
                    <a16:creationId xmlns:a16="http://schemas.microsoft.com/office/drawing/2014/main" id="{30EFC3CC-2832-4EDA-BBC3-92A31B5F8A66}"/>
                  </a:ext>
                </a:extLst>
              </p:cNvPr>
              <p:cNvGrpSpPr/>
              <p:nvPr/>
            </p:nvGrpSpPr>
            <p:grpSpPr>
              <a:xfrm>
                <a:off x="9054269" y="3629739"/>
                <a:ext cx="300166" cy="195522"/>
                <a:chOff x="8311131" y="3544173"/>
                <a:chExt cx="394521" cy="211832"/>
              </a:xfrm>
            </p:grpSpPr>
            <p:sp>
              <p:nvSpPr>
                <p:cNvPr id="293" name="Freeform 669">
                  <a:extLst>
                    <a:ext uri="{FF2B5EF4-FFF2-40B4-BE49-F238E27FC236}">
                      <a16:creationId xmlns:a16="http://schemas.microsoft.com/office/drawing/2014/main" id="{E0C0BADE-506A-4ECE-9260-98ED8377BFC8}"/>
                    </a:ext>
                  </a:extLst>
                </p:cNvPr>
                <p:cNvSpPr>
                  <a:spLocks/>
                </p:cNvSpPr>
                <p:nvPr/>
              </p:nvSpPr>
              <p:spPr bwMode="auto">
                <a:xfrm>
                  <a:off x="8311131" y="3544173"/>
                  <a:ext cx="394521" cy="211832"/>
                </a:xfrm>
                <a:custGeom>
                  <a:avLst/>
                  <a:gdLst>
                    <a:gd name="T0" fmla="*/ 0 w 319"/>
                    <a:gd name="T1" fmla="*/ 176 h 191"/>
                    <a:gd name="T2" fmla="*/ 24 w 319"/>
                    <a:gd name="T3" fmla="*/ 180 h 191"/>
                    <a:gd name="T4" fmla="*/ 42 w 319"/>
                    <a:gd name="T5" fmla="*/ 184 h 191"/>
                    <a:gd name="T6" fmla="*/ 57 w 319"/>
                    <a:gd name="T7" fmla="*/ 186 h 191"/>
                    <a:gd name="T8" fmla="*/ 73 w 319"/>
                    <a:gd name="T9" fmla="*/ 190 h 191"/>
                    <a:gd name="T10" fmla="*/ 93 w 319"/>
                    <a:gd name="T11" fmla="*/ 190 h 191"/>
                    <a:gd name="T12" fmla="*/ 104 w 319"/>
                    <a:gd name="T13" fmla="*/ 188 h 191"/>
                    <a:gd name="T14" fmla="*/ 110 w 319"/>
                    <a:gd name="T15" fmla="*/ 186 h 191"/>
                    <a:gd name="T16" fmla="*/ 119 w 319"/>
                    <a:gd name="T17" fmla="*/ 186 h 191"/>
                    <a:gd name="T18" fmla="*/ 135 w 319"/>
                    <a:gd name="T19" fmla="*/ 184 h 191"/>
                    <a:gd name="T20" fmla="*/ 146 w 319"/>
                    <a:gd name="T21" fmla="*/ 180 h 191"/>
                    <a:gd name="T22" fmla="*/ 157 w 319"/>
                    <a:gd name="T23" fmla="*/ 178 h 191"/>
                    <a:gd name="T24" fmla="*/ 168 w 319"/>
                    <a:gd name="T25" fmla="*/ 176 h 191"/>
                    <a:gd name="T26" fmla="*/ 177 w 319"/>
                    <a:gd name="T27" fmla="*/ 172 h 191"/>
                    <a:gd name="T28" fmla="*/ 188 w 319"/>
                    <a:gd name="T29" fmla="*/ 168 h 191"/>
                    <a:gd name="T30" fmla="*/ 203 w 319"/>
                    <a:gd name="T31" fmla="*/ 166 h 191"/>
                    <a:gd name="T32" fmla="*/ 214 w 319"/>
                    <a:gd name="T33" fmla="*/ 162 h 191"/>
                    <a:gd name="T34" fmla="*/ 230 w 319"/>
                    <a:gd name="T35" fmla="*/ 158 h 191"/>
                    <a:gd name="T36" fmla="*/ 241 w 319"/>
                    <a:gd name="T37" fmla="*/ 156 h 191"/>
                    <a:gd name="T38" fmla="*/ 260 w 319"/>
                    <a:gd name="T39" fmla="*/ 154 h 191"/>
                    <a:gd name="T40" fmla="*/ 276 w 319"/>
                    <a:gd name="T41" fmla="*/ 152 h 191"/>
                    <a:gd name="T42" fmla="*/ 294 w 319"/>
                    <a:gd name="T43" fmla="*/ 152 h 191"/>
                    <a:gd name="T44" fmla="*/ 318 w 319"/>
                    <a:gd name="T45" fmla="*/ 150 h 191"/>
                    <a:gd name="T46" fmla="*/ 318 w 319"/>
                    <a:gd name="T47" fmla="*/ 0 h 191"/>
                    <a:gd name="T48" fmla="*/ 0 w 319"/>
                    <a:gd name="T49" fmla="*/ 0 h 191"/>
                    <a:gd name="T50" fmla="*/ 0 w 319"/>
                    <a:gd name="T51" fmla="*/ 17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9" h="191">
                      <a:moveTo>
                        <a:pt x="0" y="176"/>
                      </a:moveTo>
                      <a:lnTo>
                        <a:pt x="24" y="180"/>
                      </a:lnTo>
                      <a:lnTo>
                        <a:pt x="42" y="184"/>
                      </a:lnTo>
                      <a:lnTo>
                        <a:pt x="57" y="186"/>
                      </a:lnTo>
                      <a:lnTo>
                        <a:pt x="73" y="190"/>
                      </a:lnTo>
                      <a:lnTo>
                        <a:pt x="93" y="190"/>
                      </a:lnTo>
                      <a:lnTo>
                        <a:pt x="104" y="188"/>
                      </a:lnTo>
                      <a:lnTo>
                        <a:pt x="110" y="186"/>
                      </a:lnTo>
                      <a:lnTo>
                        <a:pt x="119" y="186"/>
                      </a:lnTo>
                      <a:lnTo>
                        <a:pt x="135" y="184"/>
                      </a:lnTo>
                      <a:lnTo>
                        <a:pt x="146" y="180"/>
                      </a:lnTo>
                      <a:lnTo>
                        <a:pt x="157" y="178"/>
                      </a:lnTo>
                      <a:lnTo>
                        <a:pt x="168" y="176"/>
                      </a:lnTo>
                      <a:lnTo>
                        <a:pt x="177" y="172"/>
                      </a:lnTo>
                      <a:lnTo>
                        <a:pt x="188" y="168"/>
                      </a:lnTo>
                      <a:lnTo>
                        <a:pt x="203" y="166"/>
                      </a:lnTo>
                      <a:lnTo>
                        <a:pt x="214" y="162"/>
                      </a:lnTo>
                      <a:lnTo>
                        <a:pt x="230" y="158"/>
                      </a:lnTo>
                      <a:lnTo>
                        <a:pt x="241" y="156"/>
                      </a:lnTo>
                      <a:lnTo>
                        <a:pt x="260" y="154"/>
                      </a:lnTo>
                      <a:lnTo>
                        <a:pt x="276" y="152"/>
                      </a:lnTo>
                      <a:lnTo>
                        <a:pt x="294" y="152"/>
                      </a:lnTo>
                      <a:lnTo>
                        <a:pt x="318" y="150"/>
                      </a:lnTo>
                      <a:lnTo>
                        <a:pt x="318" y="0"/>
                      </a:lnTo>
                      <a:lnTo>
                        <a:pt x="0" y="0"/>
                      </a:lnTo>
                      <a:lnTo>
                        <a:pt x="0" y="176"/>
                      </a:lnTo>
                    </a:path>
                  </a:pathLst>
                </a:custGeom>
                <a:solidFill>
                  <a:srgbClr val="00FF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2200" b="0" i="0" u="none" strike="noStrike" kern="1200" cap="none" spc="0" normalizeH="0" baseline="0" noProof="0">
                    <a:ln>
                      <a:noFill/>
                    </a:ln>
                    <a:solidFill>
                      <a:srgbClr val="000000"/>
                    </a:solidFill>
                    <a:effectLst/>
                    <a:uLnTx/>
                    <a:uFillTx/>
                    <a:latin typeface="HGP創英角ｺﾞｼｯｸUB" pitchFamily="50" charset="-128"/>
                    <a:ea typeface="HGP創英角ｺﾞｼｯｸUB" pitchFamily="50" charset="-128"/>
                    <a:cs typeface="+mn-cs"/>
                  </a:endParaRPr>
                </a:p>
              </p:txBody>
            </p:sp>
            <p:pic>
              <p:nvPicPr>
                <p:cNvPr id="294" name="Picture 809">
                  <a:extLst>
                    <a:ext uri="{FF2B5EF4-FFF2-40B4-BE49-F238E27FC236}">
                      <a16:creationId xmlns:a16="http://schemas.microsoft.com/office/drawing/2014/main" id="{A1CA1126-F870-4DB1-8001-131161EFBD1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59740" y="3584269"/>
                  <a:ext cx="289527" cy="10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29" name="フリーフォーム 4">
              <a:extLst>
                <a:ext uri="{FF2B5EF4-FFF2-40B4-BE49-F238E27FC236}">
                  <a16:creationId xmlns:a16="http://schemas.microsoft.com/office/drawing/2014/main" id="{80F92BB5-1AA5-4746-BDF4-94BB31EA3A4D}"/>
                </a:ext>
              </a:extLst>
            </p:cNvPr>
            <p:cNvSpPr/>
            <p:nvPr/>
          </p:nvSpPr>
          <p:spPr>
            <a:xfrm rot="6119512">
              <a:off x="6908263" y="4683222"/>
              <a:ext cx="762059" cy="256926"/>
            </a:xfrm>
            <a:custGeom>
              <a:avLst/>
              <a:gdLst>
                <a:gd name="connsiteX0" fmla="*/ 0 w 1006998"/>
                <a:gd name="connsiteY0" fmla="*/ 277792 h 277792"/>
                <a:gd name="connsiteX1" fmla="*/ 567160 w 1006998"/>
                <a:gd name="connsiteY1" fmla="*/ 23149 h 277792"/>
                <a:gd name="connsiteX2" fmla="*/ 474562 w 1006998"/>
                <a:gd name="connsiteY2" fmla="*/ 254643 h 277792"/>
                <a:gd name="connsiteX3" fmla="*/ 1006998 w 1006998"/>
                <a:gd name="connsiteY3" fmla="*/ 0 h 277792"/>
              </a:gdLst>
              <a:ahLst/>
              <a:cxnLst>
                <a:cxn ang="0">
                  <a:pos x="connsiteX0" y="connsiteY0"/>
                </a:cxn>
                <a:cxn ang="0">
                  <a:pos x="connsiteX1" y="connsiteY1"/>
                </a:cxn>
                <a:cxn ang="0">
                  <a:pos x="connsiteX2" y="connsiteY2"/>
                </a:cxn>
                <a:cxn ang="0">
                  <a:pos x="connsiteX3" y="connsiteY3"/>
                </a:cxn>
              </a:cxnLst>
              <a:rect l="l" t="t" r="r" b="b"/>
              <a:pathLst>
                <a:path w="1006998" h="277792">
                  <a:moveTo>
                    <a:pt x="0" y="277792"/>
                  </a:moveTo>
                  <a:lnTo>
                    <a:pt x="567160" y="23149"/>
                  </a:lnTo>
                  <a:lnTo>
                    <a:pt x="474562" y="254643"/>
                  </a:lnTo>
                  <a:lnTo>
                    <a:pt x="1006998" y="0"/>
                  </a:lnTo>
                </a:path>
              </a:pathLst>
            </a:custGeom>
            <a:noFill/>
            <a:ln w="19050" cap="flat" cmpd="sng" algn="ctr">
              <a:solidFill>
                <a:srgbClr val="0000FF"/>
              </a:solidFill>
              <a:prstDash val="solid"/>
              <a:headEnd w="lg" len="med"/>
              <a:tailEnd type="triangl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cxnSp>
          <p:nvCxnSpPr>
            <p:cNvPr id="330" name="Straight Arrow Connector 329">
              <a:extLst>
                <a:ext uri="{FF2B5EF4-FFF2-40B4-BE49-F238E27FC236}">
                  <a16:creationId xmlns:a16="http://schemas.microsoft.com/office/drawing/2014/main" id="{EC29A089-CB36-4C61-A5CF-4C23E828230A}"/>
                </a:ext>
              </a:extLst>
            </p:cNvPr>
            <p:cNvCxnSpPr>
              <a:cxnSpLocks/>
            </p:cNvCxnSpPr>
            <p:nvPr/>
          </p:nvCxnSpPr>
          <p:spPr>
            <a:xfrm>
              <a:off x="9417496" y="5166495"/>
              <a:ext cx="0" cy="774203"/>
            </a:xfrm>
            <a:prstGeom prst="straightConnector1">
              <a:avLst/>
            </a:prstGeom>
            <a:noFill/>
            <a:ln w="38100" cap="flat" cmpd="sng" algn="ctr">
              <a:solidFill>
                <a:srgbClr val="FF0000"/>
              </a:solidFill>
              <a:prstDash val="solid"/>
              <a:tailEnd type="arrow"/>
            </a:ln>
            <a:effectLst/>
          </p:spPr>
        </p:cxnSp>
        <p:sp>
          <p:nvSpPr>
            <p:cNvPr id="331" name="正方形/長方形 231">
              <a:extLst>
                <a:ext uri="{FF2B5EF4-FFF2-40B4-BE49-F238E27FC236}">
                  <a16:creationId xmlns:a16="http://schemas.microsoft.com/office/drawing/2014/main" id="{FAB385AB-EA48-4F50-817D-56467100507C}"/>
                </a:ext>
              </a:extLst>
            </p:cNvPr>
            <p:cNvSpPr/>
            <p:nvPr/>
          </p:nvSpPr>
          <p:spPr>
            <a:xfrm>
              <a:off x="8060894" y="5371796"/>
              <a:ext cx="1151112" cy="379398"/>
            </a:xfrm>
            <a:prstGeom prst="rect">
              <a:avLst/>
            </a:prstGeom>
            <a:solidFill>
              <a:srgbClr val="CCFFFF"/>
            </a:solidFill>
            <a:ln w="25400" cap="flat" cmpd="sng" algn="ctr">
              <a:solidFill>
                <a:srgbClr val="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err="1">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rPr>
                <a:t>TraceID</a:t>
              </a:r>
              <a:endParaRPr kumimoji="0" lang="en-US" altLang="ja-JP" sz="1100" b="0" i="0" u="none" strike="noStrike" kern="0" cap="none" spc="0" normalizeH="0" baseline="0" noProof="0" dirty="0">
                <a:ln>
                  <a:noFill/>
                </a:ln>
                <a:solidFill>
                  <a:srgbClr val="000000"/>
                </a:solidFill>
                <a:effectLst/>
                <a:uLnTx/>
                <a:uFillTx/>
                <a:latin typeface="HGP創英角ｺﾞｼｯｸUB" panose="020B0900000000000000" pitchFamily="50" charset="-128"/>
                <a:ea typeface="HGP創英角ｺﾞｼｯｸUB" panose="020B0900000000000000" pitchFamily="50" charset="-128"/>
                <a:cs typeface="+mn-cs"/>
              </a:endParaRPr>
            </a:p>
          </p:txBody>
        </p:sp>
        <p:pic>
          <p:nvPicPr>
            <p:cNvPr id="332" name="Picture 2" descr="https://upload.wikimedia.org/wikipedia/ja/6/60/Qr_code.png">
              <a:hlinkClick r:id="rId3"/>
              <a:extLst>
                <a:ext uri="{FF2B5EF4-FFF2-40B4-BE49-F238E27FC236}">
                  <a16:creationId xmlns:a16="http://schemas.microsoft.com/office/drawing/2014/main" id="{F306BBE1-3725-49C3-B8B2-EB93AB254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0486" y="5428306"/>
              <a:ext cx="283114" cy="237799"/>
            </a:xfrm>
            <a:prstGeom prst="rect">
              <a:avLst/>
            </a:prstGeom>
            <a:gradFill rotWithShape="1">
              <a:gsLst>
                <a:gs pos="0">
                  <a:schemeClr val="tx1"/>
                </a:gs>
                <a:gs pos="100000">
                  <a:schemeClr val="tx1">
                    <a:gamma/>
                    <a:tint val="25490"/>
                    <a:invGamma/>
                  </a:schemeClr>
                </a:gs>
              </a:gsLst>
              <a:lin ang="5400000" scaled="1"/>
            </a:gradFill>
            <a:ln>
              <a:noFill/>
            </a:ln>
            <a:effectLst/>
          </p:spPr>
        </p:pic>
        <p:sp>
          <p:nvSpPr>
            <p:cNvPr id="333" name="円/楕円 253">
              <a:extLst>
                <a:ext uri="{FF2B5EF4-FFF2-40B4-BE49-F238E27FC236}">
                  <a16:creationId xmlns:a16="http://schemas.microsoft.com/office/drawing/2014/main" id="{0CF9D033-64D3-4D6C-9EAB-27C9B283CD70}"/>
                </a:ext>
              </a:extLst>
            </p:cNvPr>
            <p:cNvSpPr/>
            <p:nvPr/>
          </p:nvSpPr>
          <p:spPr>
            <a:xfrm>
              <a:off x="8642363" y="5373588"/>
              <a:ext cx="432768" cy="340916"/>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FFFFFF"/>
                </a:solidFill>
                <a:effectLst/>
                <a:uLnTx/>
                <a:uFillTx/>
                <a:latin typeface="Franklin Gothic Book"/>
                <a:ea typeface="ＭＳ Ｐゴシック" panose="020B0600070205080204" pitchFamily="34" charset="-128"/>
                <a:cs typeface="+mn-cs"/>
              </a:endParaRPr>
            </a:p>
          </p:txBody>
        </p:sp>
        <p:pic>
          <p:nvPicPr>
            <p:cNvPr id="334" name="Picture 3">
              <a:extLst>
                <a:ext uri="{FF2B5EF4-FFF2-40B4-BE49-F238E27FC236}">
                  <a16:creationId xmlns:a16="http://schemas.microsoft.com/office/drawing/2014/main" id="{BB1A0BD1-6247-40DB-BD4A-140676D7C66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590" t="3873"/>
            <a:stretch/>
          </p:blipFill>
          <p:spPr bwMode="auto">
            <a:xfrm>
              <a:off x="9041817" y="5455264"/>
              <a:ext cx="268840" cy="318141"/>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335" name="Picture 3">
              <a:extLst>
                <a:ext uri="{FF2B5EF4-FFF2-40B4-BE49-F238E27FC236}">
                  <a16:creationId xmlns:a16="http://schemas.microsoft.com/office/drawing/2014/main" id="{57BC9EC8-26E3-4B1B-8D7C-821DF4B2315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26988" y="4692956"/>
              <a:ext cx="416539" cy="345667"/>
            </a:xfrm>
            <a:prstGeom prst="rect">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pic>
        <p:grpSp>
          <p:nvGrpSpPr>
            <p:cNvPr id="336" name="Group 335">
              <a:extLst>
                <a:ext uri="{FF2B5EF4-FFF2-40B4-BE49-F238E27FC236}">
                  <a16:creationId xmlns:a16="http://schemas.microsoft.com/office/drawing/2014/main" id="{366C5415-04BC-4F47-91ED-F8AB984984B1}"/>
                </a:ext>
              </a:extLst>
            </p:cNvPr>
            <p:cNvGrpSpPr/>
            <p:nvPr/>
          </p:nvGrpSpPr>
          <p:grpSpPr>
            <a:xfrm>
              <a:off x="2537134" y="4230413"/>
              <a:ext cx="263622" cy="311584"/>
              <a:chOff x="3754953" y="2688198"/>
              <a:chExt cx="447279" cy="514550"/>
            </a:xfrm>
          </p:grpSpPr>
          <p:pic>
            <p:nvPicPr>
              <p:cNvPr id="337" name="Picture 336" descr="Kết quả hình ảnh cho honeywell scanner">
                <a:extLst>
                  <a:ext uri="{FF2B5EF4-FFF2-40B4-BE49-F238E27FC236}">
                    <a16:creationId xmlns:a16="http://schemas.microsoft.com/office/drawing/2014/main" id="{392EEAB9-3D02-4376-92BF-751BD83980B4}"/>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9031" t="12960" r="17467" b="16020"/>
              <a:stretch/>
            </p:blipFill>
            <p:spPr bwMode="auto">
              <a:xfrm>
                <a:off x="3754953" y="2688198"/>
                <a:ext cx="447279" cy="461753"/>
              </a:xfrm>
              <a:prstGeom prst="rect">
                <a:avLst/>
              </a:prstGeom>
              <a:noFill/>
              <a:extLst>
                <a:ext uri="{909E8E84-426E-40DD-AFC4-6F175D3DCCD1}">
                  <a14:hiddenFill xmlns:a14="http://schemas.microsoft.com/office/drawing/2010/main">
                    <a:solidFill>
                      <a:srgbClr val="FFFFFF"/>
                    </a:solidFill>
                  </a14:hiddenFill>
                </a:ext>
              </a:extLst>
            </p:spPr>
          </p:pic>
          <p:sp>
            <p:nvSpPr>
              <p:cNvPr id="338" name="二等辺三角形 7172">
                <a:extLst>
                  <a:ext uri="{FF2B5EF4-FFF2-40B4-BE49-F238E27FC236}">
                    <a16:creationId xmlns:a16="http://schemas.microsoft.com/office/drawing/2014/main" id="{CC3E8B81-192D-4ACD-AC9A-C70463CCF6C1}"/>
                  </a:ext>
                </a:extLst>
              </p:cNvPr>
              <p:cNvSpPr>
                <a:spLocks noChangeArrowheads="1"/>
              </p:cNvSpPr>
              <p:nvPr/>
            </p:nvSpPr>
            <p:spPr bwMode="auto">
              <a:xfrm flipH="1">
                <a:off x="3819789" y="3000774"/>
                <a:ext cx="259055" cy="201974"/>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p>
                <a:pPr algn="ctr"/>
                <a:endParaRPr lang="en-SG" sz="1200" b="0">
                  <a:latin typeface="Arial" panose="020B0604020202020204" pitchFamily="34" charset="0"/>
                  <a:cs typeface="Arial" pitchFamily="34" charset="0"/>
                </a:endParaRPr>
              </a:p>
            </p:txBody>
          </p:sp>
        </p:grpSp>
        <p:sp>
          <p:nvSpPr>
            <p:cNvPr id="357" name="角丸四角形 37">
              <a:extLst>
                <a:ext uri="{FF2B5EF4-FFF2-40B4-BE49-F238E27FC236}">
                  <a16:creationId xmlns:a16="http://schemas.microsoft.com/office/drawing/2014/main" id="{ECEEDF69-F01D-4E47-8C46-B3CF7121B976}"/>
                </a:ext>
              </a:extLst>
            </p:cNvPr>
            <p:cNvSpPr/>
            <p:nvPr/>
          </p:nvSpPr>
          <p:spPr>
            <a:xfrm>
              <a:off x="1768069" y="5886732"/>
              <a:ext cx="7913069" cy="361102"/>
            </a:xfrm>
            <a:prstGeom prst="roundRect">
              <a:avLst/>
            </a:prstGeom>
            <a:solidFill>
              <a:srgbClr val="00B050">
                <a:alpha val="72000"/>
              </a:srgb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bg1"/>
                  </a:solidFill>
                  <a:latin typeface="HGPSoeiKakugothicUB" panose="020B0900000000000000" pitchFamily="34" charset="-128"/>
                  <a:ea typeface="HGPSoeiKakugothicUB" panose="020B0900000000000000" pitchFamily="34" charset="-128"/>
                </a:rPr>
                <a:t>Traceability Server</a:t>
              </a:r>
            </a:p>
          </p:txBody>
        </p:sp>
        <p:cxnSp>
          <p:nvCxnSpPr>
            <p:cNvPr id="358" name="Straight Arrow Connector 357">
              <a:extLst>
                <a:ext uri="{FF2B5EF4-FFF2-40B4-BE49-F238E27FC236}">
                  <a16:creationId xmlns:a16="http://schemas.microsoft.com/office/drawing/2014/main" id="{5D18CA06-1BCA-4E0A-891D-B5493AE74922}"/>
                </a:ext>
              </a:extLst>
            </p:cNvPr>
            <p:cNvCxnSpPr>
              <a:cxnSpLocks/>
            </p:cNvCxnSpPr>
            <p:nvPr/>
          </p:nvCxnSpPr>
          <p:spPr>
            <a:xfrm>
              <a:off x="1932805" y="4532919"/>
              <a:ext cx="0" cy="1398451"/>
            </a:xfrm>
            <a:prstGeom prst="straightConnector1">
              <a:avLst/>
            </a:prstGeom>
            <a:noFill/>
            <a:ln w="38100" cap="flat" cmpd="sng" algn="ctr">
              <a:solidFill>
                <a:srgbClr val="FF0000"/>
              </a:solidFill>
              <a:prstDash val="solid"/>
              <a:tailEnd type="arrow"/>
            </a:ln>
            <a:effectLst/>
          </p:spPr>
        </p:cxnSp>
        <p:cxnSp>
          <p:nvCxnSpPr>
            <p:cNvPr id="359" name="Straight Connector 358">
              <a:extLst>
                <a:ext uri="{FF2B5EF4-FFF2-40B4-BE49-F238E27FC236}">
                  <a16:creationId xmlns:a16="http://schemas.microsoft.com/office/drawing/2014/main" id="{6A3B0328-3E21-49BF-AFAE-28A25EB7C645}"/>
                </a:ext>
              </a:extLst>
            </p:cNvPr>
            <p:cNvCxnSpPr/>
            <p:nvPr/>
          </p:nvCxnSpPr>
          <p:spPr>
            <a:xfrm>
              <a:off x="1747418" y="4551312"/>
              <a:ext cx="200626" cy="0"/>
            </a:xfrm>
            <a:prstGeom prst="line">
              <a:avLst/>
            </a:prstGeom>
            <a:noFill/>
            <a:ln w="38100" cap="flat" cmpd="sng" algn="ctr">
              <a:solidFill>
                <a:srgbClr val="FF0000"/>
              </a:solidFill>
              <a:prstDash val="solid"/>
            </a:ln>
            <a:effectLst/>
          </p:spPr>
        </p:cxnSp>
        <p:sp>
          <p:nvSpPr>
            <p:cNvPr id="360" name="角丸四角形 37">
              <a:extLst>
                <a:ext uri="{FF2B5EF4-FFF2-40B4-BE49-F238E27FC236}">
                  <a16:creationId xmlns:a16="http://schemas.microsoft.com/office/drawing/2014/main" id="{E2CB6129-DF2C-4653-934E-5B987B772378}"/>
                </a:ext>
              </a:extLst>
            </p:cNvPr>
            <p:cNvSpPr/>
            <p:nvPr/>
          </p:nvSpPr>
          <p:spPr>
            <a:xfrm>
              <a:off x="8061251" y="4835987"/>
              <a:ext cx="738301" cy="304706"/>
            </a:xfrm>
            <a:prstGeom prst="roundRect">
              <a:avLst/>
            </a:prstGeom>
            <a:solidFill>
              <a:srgbClr val="FFFF00"/>
            </a:solid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endParaRPr>
            </a:p>
          </p:txBody>
        </p:sp>
        <p:sp>
          <p:nvSpPr>
            <p:cNvPr id="361" name="角丸四角形 37">
              <a:extLst>
                <a:ext uri="{FF2B5EF4-FFF2-40B4-BE49-F238E27FC236}">
                  <a16:creationId xmlns:a16="http://schemas.microsoft.com/office/drawing/2014/main" id="{88D43EC8-AAA5-46D4-8C2A-3996F3D1AA05}"/>
                </a:ext>
              </a:extLst>
            </p:cNvPr>
            <p:cNvSpPr/>
            <p:nvPr/>
          </p:nvSpPr>
          <p:spPr>
            <a:xfrm>
              <a:off x="8114209" y="4826127"/>
              <a:ext cx="673947" cy="343246"/>
            </a:xfrm>
            <a:prstGeom prst="roundRect">
              <a:avLst/>
            </a:prstGeom>
            <a:noFill/>
            <a:ln w="25400" cap="flat" cmpd="sng"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000000"/>
                  </a:solidFill>
                  <a:effectLst/>
                  <a:uLnTx/>
                  <a:uFillTx/>
                  <a:latin typeface="HGPSoeiKakugothicUB" panose="020B0900000000000000" pitchFamily="34" charset="-128"/>
                  <a:ea typeface="HGPSoeiKakugothicUB" panose="020B0900000000000000" pitchFamily="34" charset="-128"/>
                  <a:cs typeface="+mn-cs"/>
                </a:rPr>
                <a:t>Reading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rgbClr val="FF0000"/>
                  </a:solidFill>
                  <a:effectLst/>
                  <a:uLnTx/>
                  <a:uFillTx/>
                  <a:latin typeface="HGPSoeiKakugothicUB" panose="020B0900000000000000" pitchFamily="34" charset="-128"/>
                  <a:ea typeface="HGPSoeiKakugothicUB" panose="020B0900000000000000" pitchFamily="34" charset="-128"/>
                  <a:cs typeface="+mn-cs"/>
                </a:rPr>
                <a:t>Pallet ID</a:t>
              </a:r>
            </a:p>
          </p:txBody>
        </p:sp>
        <p:cxnSp>
          <p:nvCxnSpPr>
            <p:cNvPr id="339" name="Straight Arrow Connector 338">
              <a:extLst>
                <a:ext uri="{FF2B5EF4-FFF2-40B4-BE49-F238E27FC236}">
                  <a16:creationId xmlns:a16="http://schemas.microsoft.com/office/drawing/2014/main" id="{9804D690-9C91-4250-9BEB-A51DC79A2193}"/>
                </a:ext>
              </a:extLst>
            </p:cNvPr>
            <p:cNvCxnSpPr>
              <a:cxnSpLocks/>
            </p:cNvCxnSpPr>
            <p:nvPr/>
          </p:nvCxnSpPr>
          <p:spPr>
            <a:xfrm flipV="1">
              <a:off x="9564204" y="5098170"/>
              <a:ext cx="0" cy="1173665"/>
            </a:xfrm>
            <a:prstGeom prst="straightConnector1">
              <a:avLst/>
            </a:prstGeom>
            <a:noFill/>
            <a:ln w="38100" cap="flat" cmpd="sng" algn="ctr">
              <a:solidFill>
                <a:srgbClr val="000099"/>
              </a:solidFill>
              <a:prstDash val="solid"/>
              <a:tailEnd type="arrow"/>
            </a:ln>
            <a:effectLst/>
          </p:spPr>
        </p:cxnSp>
        <p:sp>
          <p:nvSpPr>
            <p:cNvPr id="3" name="Rectangle: Rounded Corners 2">
              <a:extLst>
                <a:ext uri="{FF2B5EF4-FFF2-40B4-BE49-F238E27FC236}">
                  <a16:creationId xmlns:a16="http://schemas.microsoft.com/office/drawing/2014/main" id="{44391E19-9C82-40EE-81E2-92748766B56F}"/>
                </a:ext>
              </a:extLst>
            </p:cNvPr>
            <p:cNvSpPr/>
            <p:nvPr/>
          </p:nvSpPr>
          <p:spPr>
            <a:xfrm>
              <a:off x="246023" y="5282521"/>
              <a:ext cx="9098627" cy="522481"/>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Rounded Corners 3">
              <a:extLst>
                <a:ext uri="{FF2B5EF4-FFF2-40B4-BE49-F238E27FC236}">
                  <a16:creationId xmlns:a16="http://schemas.microsoft.com/office/drawing/2014/main" id="{5424B12A-ADC4-4D83-9C4B-34A39C556086}"/>
                </a:ext>
              </a:extLst>
            </p:cNvPr>
            <p:cNvSpPr/>
            <p:nvPr/>
          </p:nvSpPr>
          <p:spPr>
            <a:xfrm>
              <a:off x="276540" y="5061592"/>
              <a:ext cx="1592598" cy="26707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FF"/>
                  </a:solidFill>
                </a:rPr>
                <a:t>New Function</a:t>
              </a:r>
            </a:p>
          </p:txBody>
        </p:sp>
        <p:cxnSp>
          <p:nvCxnSpPr>
            <p:cNvPr id="340" name="Straight Arrow Connector 339">
              <a:extLst>
                <a:ext uri="{FF2B5EF4-FFF2-40B4-BE49-F238E27FC236}">
                  <a16:creationId xmlns:a16="http://schemas.microsoft.com/office/drawing/2014/main" id="{556522B5-349B-4AE8-8F01-CF5A9C612940}"/>
                </a:ext>
              </a:extLst>
            </p:cNvPr>
            <p:cNvCxnSpPr>
              <a:cxnSpLocks/>
            </p:cNvCxnSpPr>
            <p:nvPr/>
          </p:nvCxnSpPr>
          <p:spPr>
            <a:xfrm>
              <a:off x="835418" y="5957207"/>
              <a:ext cx="660597" cy="0"/>
            </a:xfrm>
            <a:prstGeom prst="straightConnector1">
              <a:avLst/>
            </a:prstGeom>
            <a:noFill/>
            <a:ln w="38100" cap="flat" cmpd="sng" algn="ctr">
              <a:solidFill>
                <a:srgbClr val="FF0000"/>
              </a:solidFill>
              <a:prstDash val="solid"/>
              <a:tailEnd type="arrow"/>
            </a:ln>
            <a:effectLst/>
          </p:spPr>
        </p:cxnSp>
        <p:sp>
          <p:nvSpPr>
            <p:cNvPr id="12" name="TextBox 11">
              <a:extLst>
                <a:ext uri="{FF2B5EF4-FFF2-40B4-BE49-F238E27FC236}">
                  <a16:creationId xmlns:a16="http://schemas.microsoft.com/office/drawing/2014/main" id="{03B2BFD3-090A-4B70-A26E-4820CA26C9AA}"/>
                </a:ext>
              </a:extLst>
            </p:cNvPr>
            <p:cNvSpPr txBox="1"/>
            <p:nvPr/>
          </p:nvSpPr>
          <p:spPr>
            <a:xfrm>
              <a:off x="191978" y="5771645"/>
              <a:ext cx="744166" cy="338554"/>
            </a:xfrm>
            <a:prstGeom prst="rect">
              <a:avLst/>
            </a:prstGeom>
            <a:noFill/>
          </p:spPr>
          <p:txBody>
            <a:bodyPr wrap="square" rtlCol="0">
              <a:spAutoFit/>
            </a:bodyPr>
            <a:lstStyle/>
            <a:p>
              <a:r>
                <a:rPr lang="en-US" sz="1600" dirty="0">
                  <a:latin typeface="HGPSoeiKakugothicUB" panose="020B0900000000000000" pitchFamily="34" charset="-128"/>
                  <a:ea typeface="HGPSoeiKakugothicUB" panose="020B0900000000000000" pitchFamily="34" charset="-128"/>
                </a:rPr>
                <a:t>Scan</a:t>
              </a:r>
            </a:p>
          </p:txBody>
        </p:sp>
        <p:cxnSp>
          <p:nvCxnSpPr>
            <p:cNvPr id="344" name="Straight Arrow Connector 343">
              <a:extLst>
                <a:ext uri="{FF2B5EF4-FFF2-40B4-BE49-F238E27FC236}">
                  <a16:creationId xmlns:a16="http://schemas.microsoft.com/office/drawing/2014/main" id="{DC042B59-5969-48C5-9236-AF31522D12DF}"/>
                </a:ext>
              </a:extLst>
            </p:cNvPr>
            <p:cNvCxnSpPr>
              <a:cxnSpLocks/>
            </p:cNvCxnSpPr>
            <p:nvPr/>
          </p:nvCxnSpPr>
          <p:spPr>
            <a:xfrm>
              <a:off x="885717" y="6139501"/>
              <a:ext cx="588100" cy="1"/>
            </a:xfrm>
            <a:prstGeom prst="straightConnector1">
              <a:avLst/>
            </a:prstGeom>
            <a:noFill/>
            <a:ln w="38100" cap="flat" cmpd="sng" algn="ctr">
              <a:solidFill>
                <a:srgbClr val="000099"/>
              </a:solidFill>
              <a:prstDash val="solid"/>
              <a:tailEnd type="arrow"/>
            </a:ln>
            <a:effectLst/>
          </p:spPr>
        </p:cxnSp>
        <p:sp>
          <p:nvSpPr>
            <p:cNvPr id="345" name="TextBox 344">
              <a:extLst>
                <a:ext uri="{FF2B5EF4-FFF2-40B4-BE49-F238E27FC236}">
                  <a16:creationId xmlns:a16="http://schemas.microsoft.com/office/drawing/2014/main" id="{F534854B-4324-454C-A78F-E17A32EEF67E}"/>
                </a:ext>
              </a:extLst>
            </p:cNvPr>
            <p:cNvSpPr txBox="1"/>
            <p:nvPr/>
          </p:nvSpPr>
          <p:spPr>
            <a:xfrm>
              <a:off x="189352" y="5957207"/>
              <a:ext cx="870744" cy="338554"/>
            </a:xfrm>
            <a:prstGeom prst="rect">
              <a:avLst/>
            </a:prstGeom>
            <a:noFill/>
          </p:spPr>
          <p:txBody>
            <a:bodyPr wrap="square" rtlCol="0">
              <a:spAutoFit/>
            </a:bodyPr>
            <a:lstStyle/>
            <a:p>
              <a:r>
                <a:rPr lang="en-US" sz="1600" dirty="0">
                  <a:latin typeface="HGPSoeiKakugothicUB" panose="020B0900000000000000" pitchFamily="34" charset="-128"/>
                  <a:ea typeface="HGPSoeiKakugothicUB" panose="020B0900000000000000" pitchFamily="34" charset="-128"/>
                </a:rPr>
                <a:t>Check</a:t>
              </a:r>
            </a:p>
          </p:txBody>
        </p:sp>
      </p:grpSp>
      <p:sp>
        <p:nvSpPr>
          <p:cNvPr id="341" name="角丸四角形 46">
            <a:extLst>
              <a:ext uri="{FF2B5EF4-FFF2-40B4-BE49-F238E27FC236}">
                <a16:creationId xmlns:a16="http://schemas.microsoft.com/office/drawing/2014/main" id="{72153BFB-393F-4560-935A-A4B2723E8ED3}"/>
              </a:ext>
            </a:extLst>
          </p:cNvPr>
          <p:cNvSpPr/>
          <p:nvPr/>
        </p:nvSpPr>
        <p:spPr bwMode="auto">
          <a:xfrm>
            <a:off x="81893" y="6317033"/>
            <a:ext cx="9727737" cy="514315"/>
          </a:xfrm>
          <a:prstGeom prst="roundRect">
            <a:avLst>
              <a:gd name="adj" fmla="val 0"/>
            </a:avLst>
          </a:prstGeom>
          <a:ln>
            <a:headEnd type="none" w="med" len="med"/>
            <a:tailEnd type="none" w="med" len="med"/>
          </a:ln>
          <a:effectLst/>
          <a:extLst/>
        </p:spPr>
        <p:style>
          <a:lnRef idx="0">
            <a:schemeClr val="accent6"/>
          </a:lnRef>
          <a:fillRef idx="3">
            <a:schemeClr val="accent6"/>
          </a:fillRef>
          <a:effectRef idx="3">
            <a:schemeClr val="accent6"/>
          </a:effectRef>
          <a:fontRef idx="minor">
            <a:schemeClr val="lt1"/>
          </a:fontRef>
        </p:style>
        <p:txBody>
          <a:bodyPr wrap="none" lIns="90000" tIns="46800" rIns="90000" bIns="46800" anchor="t"/>
          <a:lstStyle>
            <a:lvl1pPr eaLnBrk="0" hangingPunct="0">
              <a:defRPr sz="1000">
                <a:solidFill>
                  <a:schemeClr val="tx1"/>
                </a:solidFill>
                <a:latin typeface="Arial" charset="0"/>
                <a:ea typeface="ＭＳ Ｐゴシック" pitchFamily="34" charset="-128"/>
              </a:defRPr>
            </a:lvl1pPr>
            <a:lvl2pPr marL="742950" indent="-285750" eaLnBrk="0" hangingPunct="0">
              <a:defRPr sz="1000">
                <a:solidFill>
                  <a:schemeClr val="tx1"/>
                </a:solidFill>
                <a:latin typeface="Arial" charset="0"/>
                <a:ea typeface="ＭＳ Ｐゴシック" pitchFamily="34" charset="-128"/>
              </a:defRPr>
            </a:lvl2pPr>
            <a:lvl3pPr marL="1143000" indent="-228600" eaLnBrk="0" hangingPunct="0">
              <a:defRPr sz="1000">
                <a:solidFill>
                  <a:schemeClr val="tx1"/>
                </a:solidFill>
                <a:latin typeface="Arial" charset="0"/>
                <a:ea typeface="ＭＳ Ｐゴシック" pitchFamily="34" charset="-128"/>
              </a:defRPr>
            </a:lvl3pPr>
            <a:lvl4pPr marL="1600200" indent="-228600" eaLnBrk="0" hangingPunct="0">
              <a:defRPr sz="1000">
                <a:solidFill>
                  <a:schemeClr val="tx1"/>
                </a:solidFill>
                <a:latin typeface="Arial" charset="0"/>
                <a:ea typeface="ＭＳ Ｐゴシック" pitchFamily="34" charset="-128"/>
              </a:defRPr>
            </a:lvl4pPr>
            <a:lvl5pPr marL="2057400" indent="-228600" eaLnBrk="0" hangingPunct="0">
              <a:defRPr sz="1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34" charset="-128"/>
              </a:defRPr>
            </a:lvl9pPr>
          </a:lstStyle>
          <a:p>
            <a:pPr defTabSz="928688" eaLnBrk="1" hangingPunct="1">
              <a:defRPr/>
            </a:pPr>
            <a:r>
              <a:rPr lang="en-US" altLang="ja-JP" sz="2400" dirty="0">
                <a:solidFill>
                  <a:srgbClr val="FFFFFF"/>
                </a:solidFill>
                <a:latin typeface="HGSSoeiKakugothicUB" panose="020B0900000000000000" pitchFamily="34" charset="-128"/>
                <a:ea typeface="HGSSoeiKakugothicUB" panose="020B0900000000000000" pitchFamily="34" charset="-128"/>
              </a:rPr>
              <a:t>Result: Deploy Traceability System for Projector               </a:t>
            </a:r>
            <a:r>
              <a:rPr lang="en-US" altLang="ja-JP" sz="1800" dirty="0">
                <a:solidFill>
                  <a:srgbClr val="FFFFFF"/>
                </a:solidFill>
                <a:latin typeface="HGSSoeiKakugothicUB" panose="020B0900000000000000" pitchFamily="34" charset="-128"/>
                <a:ea typeface="HGSSoeiKakugothicUB" panose="020B0900000000000000" pitchFamily="34" charset="-128"/>
              </a:rPr>
              <a:t>Save: </a:t>
            </a:r>
            <a:r>
              <a:rPr lang="en-US" altLang="ja-JP" sz="2400" dirty="0">
                <a:solidFill>
                  <a:srgbClr val="FFFFFF"/>
                </a:solidFill>
                <a:latin typeface="HGSSoeiKakugothicUB" panose="020B0900000000000000" pitchFamily="34" charset="-128"/>
                <a:ea typeface="HGSSoeiKakugothicUB" panose="020B0900000000000000" pitchFamily="34" charset="-128"/>
              </a:rPr>
              <a:t>66.0</a:t>
            </a:r>
            <a:r>
              <a:rPr lang="en-US" altLang="ja-JP" sz="2000" dirty="0">
                <a:solidFill>
                  <a:srgbClr val="FFFFFF"/>
                </a:solidFill>
                <a:latin typeface="HGSSoeiKakugothicUB" panose="020B0900000000000000" pitchFamily="34" charset="-128"/>
                <a:ea typeface="HGSSoeiKakugothicUB" panose="020B0900000000000000" pitchFamily="34" charset="-128"/>
              </a:rPr>
              <a:t>K$ </a:t>
            </a:r>
            <a:endParaRPr lang="ja-JP" altLang="en-US" sz="1800" kern="0" dirty="0">
              <a:solidFill>
                <a:srgbClr val="FFFF00"/>
              </a:solidFill>
              <a:latin typeface="HGSSoeiKakugothicUB" panose="020B0900000000000000" pitchFamily="34" charset="-128"/>
              <a:ea typeface="HGSSoeiKakugothicUB" panose="020B0900000000000000" pitchFamily="34" charset="-128"/>
            </a:endParaRPr>
          </a:p>
        </p:txBody>
      </p:sp>
      <p:sp>
        <p:nvSpPr>
          <p:cNvPr id="342" name="正方形/長方形 16">
            <a:extLst>
              <a:ext uri="{FF2B5EF4-FFF2-40B4-BE49-F238E27FC236}">
                <a16:creationId xmlns:a16="http://schemas.microsoft.com/office/drawing/2014/main" id="{AEE2D501-F482-4D72-8F1F-41EDFFF30BFD}"/>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07</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370753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a:extLst>
              <a:ext uri="{FF2B5EF4-FFF2-40B4-BE49-F238E27FC236}">
                <a16:creationId xmlns:a16="http://schemas.microsoft.com/office/drawing/2014/main" id="{5406C1F1-CF4E-4A7B-99A4-5A6AAA8A62FF}"/>
              </a:ext>
            </a:extLst>
          </p:cNvPr>
          <p:cNvGraphicFramePr/>
          <p:nvPr>
            <p:extLst>
              <p:ext uri="{D42A27DB-BD31-4B8C-83A1-F6EECF244321}">
                <p14:modId xmlns:p14="http://schemas.microsoft.com/office/powerpoint/2010/main" val="1144826045"/>
              </p:ext>
            </p:extLst>
          </p:nvPr>
        </p:nvGraphicFramePr>
        <p:xfrm>
          <a:off x="82400" y="1016749"/>
          <a:ext cx="5495902" cy="2346728"/>
        </p:xfrm>
        <a:graphic>
          <a:graphicData uri="http://schemas.openxmlformats.org/drawingml/2006/chart">
            <c:chart xmlns:c="http://schemas.openxmlformats.org/drawingml/2006/chart" xmlns:r="http://schemas.openxmlformats.org/officeDocument/2006/relationships" r:id="rId3"/>
          </a:graphicData>
        </a:graphic>
      </p:graphicFrame>
      <p:sp>
        <p:nvSpPr>
          <p:cNvPr id="205" name="AutoShape 4">
            <a:extLst>
              <a:ext uri="{FF2B5EF4-FFF2-40B4-BE49-F238E27FC236}">
                <a16:creationId xmlns:a16="http://schemas.microsoft.com/office/drawing/2014/main" id="{0096E0FF-04B8-4047-992B-4C43D1BD28CC}"/>
              </a:ext>
            </a:extLst>
          </p:cNvPr>
          <p:cNvSpPr>
            <a:spLocks noChangeArrowheads="1"/>
          </p:cNvSpPr>
          <p:nvPr/>
        </p:nvSpPr>
        <p:spPr bwMode="auto">
          <a:xfrm>
            <a:off x="994395" y="587668"/>
            <a:ext cx="8834632" cy="479552"/>
          </a:xfrm>
          <a:prstGeom prst="roundRect">
            <a:avLst>
              <a:gd name="adj" fmla="val 0"/>
            </a:avLst>
          </a:prstGeom>
          <a:solidFill>
            <a:srgbClr val="FFFFCC"/>
          </a:solidFill>
          <a:ln>
            <a:solidFill>
              <a:srgbClr val="000099"/>
            </a:solidFill>
            <a:headEnd/>
            <a:tailEnd/>
          </a:ln>
          <a:effectLst/>
          <a:extLst/>
        </p:spPr>
        <p:style>
          <a:lnRef idx="0">
            <a:schemeClr val="accent6"/>
          </a:lnRef>
          <a:fillRef idx="3">
            <a:schemeClr val="accent6"/>
          </a:fillRef>
          <a:effectRef idx="3">
            <a:schemeClr val="accent6"/>
          </a:effectRef>
          <a:fontRef idx="minor">
            <a:schemeClr val="lt1"/>
          </a:fontRef>
        </p:style>
        <p:txBody>
          <a:bodyPr wrap="none" anchor="ctr"/>
          <a:lstStyle/>
          <a:p>
            <a:pPr>
              <a:lnSpc>
                <a:spcPts val="2200"/>
              </a:lnSpc>
              <a:defRPr/>
            </a:pPr>
            <a:r>
              <a:rPr lang="en-US" altLang="ja-JP" dirty="0">
                <a:solidFill>
                  <a:schemeClr val="tx1"/>
                </a:solidFill>
                <a:latin typeface="HGSSoeiKakugothicUB" panose="020B0900000000000000" pitchFamily="34" charset="-128"/>
                <a:ea typeface="HGSSoeiKakugothicUB" panose="020B0900000000000000" pitchFamily="34" charset="-128"/>
              </a:rPr>
              <a:t>[Q.C.D] Total Improve IT Automation Skills </a:t>
            </a:r>
            <a:r>
              <a:rPr lang="en-US" altLang="ja-JP" dirty="0">
                <a:solidFill>
                  <a:srgbClr val="0000FF"/>
                </a:solidFill>
                <a:latin typeface="HGSSoeiKakugothicUB" panose="020B0900000000000000" pitchFamily="34" charset="-128"/>
                <a:ea typeface="HGSSoeiKakugothicUB" panose="020B0900000000000000" pitchFamily="34" charset="-128"/>
              </a:rPr>
              <a:t>for all Dept.</a:t>
            </a:r>
            <a:r>
              <a:rPr lang="en-US" altLang="ja-JP" dirty="0">
                <a:solidFill>
                  <a:schemeClr val="tx1"/>
                </a:solidFill>
                <a:latin typeface="HGSSoeiKakugothicUB" panose="020B0900000000000000" pitchFamily="34" charset="-128"/>
                <a:ea typeface="HGSSoeiKakugothicUB" panose="020B0900000000000000" pitchFamily="34" charset="-128"/>
              </a:rPr>
              <a:t> by </a:t>
            </a:r>
            <a:r>
              <a:rPr lang="en-US" altLang="ja-JP" dirty="0">
                <a:solidFill>
                  <a:srgbClr val="0000FF"/>
                </a:solidFill>
                <a:latin typeface="HGSSoeiKakugothicUB" panose="020B0900000000000000" pitchFamily="34" charset="-128"/>
                <a:ea typeface="HGSSoeiKakugothicUB" panose="020B0900000000000000" pitchFamily="34" charset="-128"/>
              </a:rPr>
              <a:t>Open VBA Training Course.</a:t>
            </a:r>
          </a:p>
        </p:txBody>
      </p:sp>
      <p:sp>
        <p:nvSpPr>
          <p:cNvPr id="177" name="Text Box 52">
            <a:extLst>
              <a:ext uri="{FF2B5EF4-FFF2-40B4-BE49-F238E27FC236}">
                <a16:creationId xmlns:a16="http://schemas.microsoft.com/office/drawing/2014/main" id="{D9D83FC8-56B0-492B-8471-13AE2B5EEE0A}"/>
              </a:ext>
            </a:extLst>
          </p:cNvPr>
          <p:cNvSpPr txBox="1">
            <a:spLocks noChangeArrowheads="1"/>
          </p:cNvSpPr>
          <p:nvPr/>
        </p:nvSpPr>
        <p:spPr bwMode="auto">
          <a:xfrm>
            <a:off x="49345" y="39746"/>
            <a:ext cx="9779682" cy="487403"/>
          </a:xfrm>
          <a:prstGeom prst="rect">
            <a:avLst/>
          </a:prstGeom>
          <a:solidFill>
            <a:schemeClr val="accent2">
              <a:lumMod val="75000"/>
            </a:schemeClr>
          </a:solidFill>
          <a:ln>
            <a:noFill/>
          </a:ln>
          <a:effectLst/>
        </p:spPr>
        <p:txBody>
          <a:bodyPr wrap="none" lIns="87272" tIns="43637" rIns="87272" bIns="43637" anchor="ctr"/>
          <a:lstStyle>
            <a:lvl1pPr defTabSz="871538" eaLnBrk="0" hangingPunct="0">
              <a:spcBef>
                <a:spcPct val="20000"/>
              </a:spcBef>
              <a:buChar char="•"/>
              <a:defRPr sz="3200">
                <a:solidFill>
                  <a:schemeClr val="tx1"/>
                </a:solidFill>
                <a:latin typeface="Arial" charset="0"/>
                <a:cs typeface="Arial" charset="0"/>
              </a:defRPr>
            </a:lvl1pPr>
            <a:lvl2pPr marL="436563" indent="-285750" defTabSz="871538" eaLnBrk="0" hangingPunct="0">
              <a:spcBef>
                <a:spcPct val="20000"/>
              </a:spcBef>
              <a:buChar char="–"/>
              <a:defRPr sz="2800">
                <a:solidFill>
                  <a:schemeClr val="tx1"/>
                </a:solidFill>
                <a:latin typeface="Arial" charset="0"/>
                <a:cs typeface="Arial" charset="0"/>
              </a:defRPr>
            </a:lvl2pPr>
            <a:lvl3pPr marL="871538" indent="-228600" defTabSz="871538" eaLnBrk="0" hangingPunct="0">
              <a:spcBef>
                <a:spcPct val="20000"/>
              </a:spcBef>
              <a:buChar char="•"/>
              <a:defRPr sz="2400">
                <a:solidFill>
                  <a:schemeClr val="tx1"/>
                </a:solidFill>
                <a:latin typeface="Arial" charset="0"/>
                <a:cs typeface="Arial" charset="0"/>
              </a:defRPr>
            </a:lvl3pPr>
            <a:lvl4pPr marL="1309688" indent="-228600" defTabSz="871538" eaLnBrk="0" hangingPunct="0">
              <a:spcBef>
                <a:spcPct val="20000"/>
              </a:spcBef>
              <a:buChar char="–"/>
              <a:defRPr sz="2000">
                <a:solidFill>
                  <a:schemeClr val="tx1"/>
                </a:solidFill>
                <a:latin typeface="Arial" charset="0"/>
                <a:cs typeface="Arial" charset="0"/>
              </a:defRPr>
            </a:lvl4pPr>
            <a:lvl5pPr marL="1746250" indent="-228600" defTabSz="871538" eaLnBrk="0" hangingPunct="0">
              <a:spcBef>
                <a:spcPct val="20000"/>
              </a:spcBef>
              <a:buChar char="»"/>
              <a:defRPr sz="2000">
                <a:solidFill>
                  <a:schemeClr val="tx1"/>
                </a:solidFill>
                <a:latin typeface="Arial" charset="0"/>
                <a:cs typeface="Arial" charset="0"/>
              </a:defRPr>
            </a:lvl5pPr>
            <a:lvl6pPr marL="2203450" indent="-228600" defTabSz="871538" eaLnBrk="0" fontAlgn="base" hangingPunct="0">
              <a:spcBef>
                <a:spcPct val="20000"/>
              </a:spcBef>
              <a:spcAft>
                <a:spcPct val="0"/>
              </a:spcAft>
              <a:buChar char="»"/>
              <a:defRPr sz="2000">
                <a:solidFill>
                  <a:schemeClr val="tx1"/>
                </a:solidFill>
                <a:latin typeface="Arial" charset="0"/>
                <a:cs typeface="Arial" charset="0"/>
              </a:defRPr>
            </a:lvl6pPr>
            <a:lvl7pPr marL="2660650" indent="-228600" defTabSz="871538" eaLnBrk="0" fontAlgn="base" hangingPunct="0">
              <a:spcBef>
                <a:spcPct val="20000"/>
              </a:spcBef>
              <a:spcAft>
                <a:spcPct val="0"/>
              </a:spcAft>
              <a:buChar char="»"/>
              <a:defRPr sz="2000">
                <a:solidFill>
                  <a:schemeClr val="tx1"/>
                </a:solidFill>
                <a:latin typeface="Arial" charset="0"/>
                <a:cs typeface="Arial" charset="0"/>
              </a:defRPr>
            </a:lvl7pPr>
            <a:lvl8pPr marL="3117850" indent="-228600" defTabSz="871538" eaLnBrk="0" fontAlgn="base" hangingPunct="0">
              <a:spcBef>
                <a:spcPct val="20000"/>
              </a:spcBef>
              <a:spcAft>
                <a:spcPct val="0"/>
              </a:spcAft>
              <a:buChar char="»"/>
              <a:defRPr sz="2000">
                <a:solidFill>
                  <a:schemeClr val="tx1"/>
                </a:solidFill>
                <a:latin typeface="Arial" charset="0"/>
                <a:cs typeface="Arial" charset="0"/>
              </a:defRPr>
            </a:lvl8pPr>
            <a:lvl9pPr marL="3575050" indent="-228600" defTabSz="871538"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None/>
              <a:defRPr/>
            </a:pPr>
            <a:r>
              <a:rPr lang="en-US" altLang="ja-JP" sz="2800" dirty="0">
                <a:solidFill>
                  <a:srgbClr val="FFFFFF"/>
                </a:solidFill>
                <a:latin typeface="HGP創英角ｺﾞｼｯｸUB" pitchFamily="50" charset="-128"/>
                <a:ea typeface="HGP創英角ｺﾞｼｯｸUB" pitchFamily="50" charset="-128"/>
              </a:rPr>
              <a:t>5. Continuous Improvement</a:t>
            </a:r>
            <a:endParaRPr lang="ja-JP" altLang="en-US" sz="2800" dirty="0">
              <a:solidFill>
                <a:srgbClr val="FFFFFF"/>
              </a:solidFill>
              <a:latin typeface="HGP創英角ｺﾞｼｯｸUB" pitchFamily="50" charset="-128"/>
              <a:ea typeface="HGP創英角ｺﾞｼｯｸUB" pitchFamily="50" charset="-128"/>
            </a:endParaRPr>
          </a:p>
        </p:txBody>
      </p:sp>
      <p:sp>
        <p:nvSpPr>
          <p:cNvPr id="44" name="Rectangle 43">
            <a:extLst>
              <a:ext uri="{FF2B5EF4-FFF2-40B4-BE49-F238E27FC236}">
                <a16:creationId xmlns:a16="http://schemas.microsoft.com/office/drawing/2014/main" id="{FCF2FF2A-F05C-45F9-94DB-8B25B3C29527}"/>
              </a:ext>
            </a:extLst>
          </p:cNvPr>
          <p:cNvSpPr/>
          <p:nvPr/>
        </p:nvSpPr>
        <p:spPr>
          <a:xfrm>
            <a:off x="49837" y="1134269"/>
            <a:ext cx="4471115" cy="1854429"/>
          </a:xfrm>
          <a:prstGeom prst="rect">
            <a:avLst/>
          </a:prstGeom>
          <a:noFill/>
          <a:ln w="6350" cap="flat" cmpd="sng" algn="ctr">
            <a:solidFill>
              <a:sysClr val="windowText" lastClr="000000"/>
            </a:solidFill>
            <a:prstDash val="solid"/>
          </a:ln>
          <a:effectLst/>
        </p:spPr>
        <p:txBody>
          <a:bodyPr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FF"/>
              </a:solidFill>
              <a:effectLst/>
              <a:uLnTx/>
              <a:uFillTx/>
              <a:latin typeface="Arial"/>
              <a:ea typeface="+mn-ea"/>
              <a:cs typeface="Arial"/>
            </a:endParaRPr>
          </a:p>
        </p:txBody>
      </p:sp>
      <p:sp>
        <p:nvSpPr>
          <p:cNvPr id="45" name="AutoShape 4">
            <a:extLst>
              <a:ext uri="{FF2B5EF4-FFF2-40B4-BE49-F238E27FC236}">
                <a16:creationId xmlns:a16="http://schemas.microsoft.com/office/drawing/2014/main" id="{C45383D4-2330-4C68-8E92-50C87C0D12CB}"/>
              </a:ext>
            </a:extLst>
          </p:cNvPr>
          <p:cNvSpPr>
            <a:spLocks noChangeArrowheads="1"/>
          </p:cNvSpPr>
          <p:nvPr/>
        </p:nvSpPr>
        <p:spPr bwMode="auto">
          <a:xfrm>
            <a:off x="994394" y="3088124"/>
            <a:ext cx="8812075" cy="475488"/>
          </a:xfrm>
          <a:prstGeom prst="roundRect">
            <a:avLst>
              <a:gd name="adj" fmla="val 0"/>
            </a:avLst>
          </a:prstGeom>
          <a:solidFill>
            <a:srgbClr val="FFFFCC"/>
          </a:solidFill>
          <a:ln>
            <a:solidFill>
              <a:srgbClr val="000099"/>
            </a:solidFill>
            <a:headEnd/>
            <a:tailEnd/>
          </a:ln>
          <a:effectLst/>
          <a:extLst/>
        </p:spPr>
        <p:style>
          <a:lnRef idx="0">
            <a:schemeClr val="accent6"/>
          </a:lnRef>
          <a:fillRef idx="3">
            <a:schemeClr val="accent6"/>
          </a:fillRef>
          <a:effectRef idx="3">
            <a:schemeClr val="accent6"/>
          </a:effectRef>
          <a:fontRef idx="minor">
            <a:schemeClr val="lt1"/>
          </a:fontRef>
        </p:style>
        <p:txBody>
          <a:bodyPr wrap="none" anchor="ctr"/>
          <a:lstStyle/>
          <a:p>
            <a:pPr>
              <a:lnSpc>
                <a:spcPts val="2200"/>
              </a:lnSpc>
              <a:defRPr/>
            </a:pPr>
            <a:r>
              <a:rPr lang="en-US" altLang="ja-JP" dirty="0">
                <a:solidFill>
                  <a:schemeClr val="tx1"/>
                </a:solidFill>
                <a:latin typeface="HGP創英角ｺﾞｼｯｸUB" panose="020B0900000000000000" pitchFamily="50" charset="-128"/>
                <a:ea typeface="HGP創英角ｺﾞｼｯｸUB" panose="020B0900000000000000" pitchFamily="50" charset="-128"/>
              </a:rPr>
              <a:t>[Q.C.D]Strengthen </a:t>
            </a:r>
            <a:r>
              <a:rPr lang="en-US" altLang="ja-JP" dirty="0">
                <a:solidFill>
                  <a:schemeClr val="tx1"/>
                </a:solidFill>
                <a:latin typeface="HGP創英角ｺﾞｼｯｸUB"/>
                <a:ea typeface="ＭＳ Ｐゴシック"/>
              </a:rPr>
              <a:t>ROH–HALB–FERT Control By Develop</a:t>
            </a:r>
            <a:r>
              <a:rPr lang="en-US" altLang="ja-JP" dirty="0">
                <a:solidFill>
                  <a:srgbClr val="0000FF"/>
                </a:solidFill>
                <a:latin typeface="HGP創英角ｺﾞｼｯｸUB"/>
                <a:ea typeface="ＭＳ Ｐゴシック"/>
              </a:rPr>
              <a:t> </a:t>
            </a:r>
            <a:r>
              <a:rPr lang="en-US" altLang="ja-JP" sz="2000" dirty="0">
                <a:solidFill>
                  <a:srgbClr val="0000FF"/>
                </a:solidFill>
                <a:latin typeface="HGP創英角ｺﾞｼｯｸUB"/>
                <a:ea typeface="ＭＳ Ｐゴシック"/>
              </a:rPr>
              <a:t>Auto Backflush All Process</a:t>
            </a:r>
            <a:r>
              <a:rPr lang="en-US" altLang="ja-JP" dirty="0">
                <a:solidFill>
                  <a:srgbClr val="0000FF"/>
                </a:solidFill>
                <a:latin typeface="HGP創英角ｺﾞｼｯｸUB"/>
                <a:ea typeface="ＭＳ Ｐゴシック"/>
              </a:rPr>
              <a:t> </a:t>
            </a:r>
            <a:endParaRPr lang="en-US" altLang="ja-JP" dirty="0">
              <a:solidFill>
                <a:srgbClr val="0000FF"/>
              </a:solidFill>
              <a:latin typeface="HGP創英角ｺﾞｼｯｸUB" panose="020B0900000000000000" pitchFamily="50" charset="-128"/>
              <a:ea typeface="HGP創英角ｺﾞｼｯｸUB" panose="020B0900000000000000" pitchFamily="50" charset="-128"/>
            </a:endParaRPr>
          </a:p>
        </p:txBody>
      </p:sp>
      <p:sp>
        <p:nvSpPr>
          <p:cNvPr id="49" name="Rectangle 48">
            <a:extLst>
              <a:ext uri="{FF2B5EF4-FFF2-40B4-BE49-F238E27FC236}">
                <a16:creationId xmlns:a16="http://schemas.microsoft.com/office/drawing/2014/main" id="{D5B064E9-0185-454C-9E2D-074CA6EB27A3}"/>
              </a:ext>
            </a:extLst>
          </p:cNvPr>
          <p:cNvSpPr/>
          <p:nvPr/>
        </p:nvSpPr>
        <p:spPr bwMode="auto">
          <a:xfrm>
            <a:off x="192748" y="3866086"/>
            <a:ext cx="2655221" cy="131469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50" name="Picture 49">
            <a:extLst>
              <a:ext uri="{FF2B5EF4-FFF2-40B4-BE49-F238E27FC236}">
                <a16:creationId xmlns:a16="http://schemas.microsoft.com/office/drawing/2014/main" id="{BB8E2A4C-58CA-4C80-9C58-7147805088A8}"/>
              </a:ext>
            </a:extLst>
          </p:cNvPr>
          <p:cNvPicPr>
            <a:picLocks noChangeAspect="1"/>
          </p:cNvPicPr>
          <p:nvPr/>
        </p:nvPicPr>
        <p:blipFill rotWithShape="1">
          <a:blip r:embed="rId4"/>
          <a:srcRect l="47260" t="12222"/>
          <a:stretch/>
        </p:blipFill>
        <p:spPr>
          <a:xfrm>
            <a:off x="3549842" y="4170179"/>
            <a:ext cx="439629" cy="545229"/>
          </a:xfrm>
          <a:prstGeom prst="rect">
            <a:avLst/>
          </a:prstGeom>
        </p:spPr>
      </p:pic>
      <p:pic>
        <p:nvPicPr>
          <p:cNvPr id="51" name="Picture 50">
            <a:extLst>
              <a:ext uri="{FF2B5EF4-FFF2-40B4-BE49-F238E27FC236}">
                <a16:creationId xmlns:a16="http://schemas.microsoft.com/office/drawing/2014/main" id="{5BF52AE4-BA67-4CA1-A654-4ABE57E08FE8}"/>
              </a:ext>
            </a:extLst>
          </p:cNvPr>
          <p:cNvPicPr>
            <a:picLocks noChangeAspect="1"/>
          </p:cNvPicPr>
          <p:nvPr/>
        </p:nvPicPr>
        <p:blipFill>
          <a:blip r:embed="rId5"/>
          <a:stretch>
            <a:fillRect/>
          </a:stretch>
        </p:blipFill>
        <p:spPr>
          <a:xfrm>
            <a:off x="3397443" y="3901964"/>
            <a:ext cx="815311" cy="314963"/>
          </a:xfrm>
          <a:prstGeom prst="rect">
            <a:avLst/>
          </a:prstGeom>
        </p:spPr>
      </p:pic>
      <p:sp>
        <p:nvSpPr>
          <p:cNvPr id="52" name="Arrow: Right 51">
            <a:extLst>
              <a:ext uri="{FF2B5EF4-FFF2-40B4-BE49-F238E27FC236}">
                <a16:creationId xmlns:a16="http://schemas.microsoft.com/office/drawing/2014/main" id="{AC8CC00A-3E7D-4563-B3C1-BCDDC20A1FDF}"/>
              </a:ext>
            </a:extLst>
          </p:cNvPr>
          <p:cNvSpPr/>
          <p:nvPr/>
        </p:nvSpPr>
        <p:spPr>
          <a:xfrm>
            <a:off x="49871" y="3512986"/>
            <a:ext cx="9717088"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53" name="AutoShape 374">
            <a:extLst>
              <a:ext uri="{FF2B5EF4-FFF2-40B4-BE49-F238E27FC236}">
                <a16:creationId xmlns:a16="http://schemas.microsoft.com/office/drawing/2014/main" id="{E9641436-FFE5-4A9D-A81B-056160D115E0}"/>
              </a:ext>
            </a:extLst>
          </p:cNvPr>
          <p:cNvSpPr>
            <a:spLocks noChangeArrowheads="1"/>
          </p:cNvSpPr>
          <p:nvPr/>
        </p:nvSpPr>
        <p:spPr bwMode="auto">
          <a:xfrm>
            <a:off x="95906" y="3605673"/>
            <a:ext cx="9717088" cy="1680701"/>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54" name="Rectangle 53">
            <a:extLst>
              <a:ext uri="{FF2B5EF4-FFF2-40B4-BE49-F238E27FC236}">
                <a16:creationId xmlns:a16="http://schemas.microsoft.com/office/drawing/2014/main" id="{8EB8F5A7-1A83-42AA-A3D9-17D00B3CD755}"/>
              </a:ext>
            </a:extLst>
          </p:cNvPr>
          <p:cNvSpPr/>
          <p:nvPr/>
        </p:nvSpPr>
        <p:spPr>
          <a:xfrm>
            <a:off x="1752236" y="3592819"/>
            <a:ext cx="668773"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PQC</a:t>
            </a:r>
            <a:endParaRPr lang="en-US" sz="1400" dirty="0">
              <a:solidFill>
                <a:srgbClr val="000000"/>
              </a:solidFill>
              <a:latin typeface="Arial" charset="0"/>
              <a:ea typeface="ＭＳ Ｐゴシック"/>
            </a:endParaRPr>
          </a:p>
        </p:txBody>
      </p:sp>
      <p:sp>
        <p:nvSpPr>
          <p:cNvPr id="55" name="Rectangle 54">
            <a:extLst>
              <a:ext uri="{FF2B5EF4-FFF2-40B4-BE49-F238E27FC236}">
                <a16:creationId xmlns:a16="http://schemas.microsoft.com/office/drawing/2014/main" id="{AD9DA405-35CB-44BC-A279-421B6F690F42}"/>
              </a:ext>
            </a:extLst>
          </p:cNvPr>
          <p:cNvSpPr/>
          <p:nvPr/>
        </p:nvSpPr>
        <p:spPr>
          <a:xfrm>
            <a:off x="729015" y="3592819"/>
            <a:ext cx="68518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MCS</a:t>
            </a:r>
            <a:endParaRPr lang="en-US" sz="1400" dirty="0">
              <a:solidFill>
                <a:srgbClr val="000000"/>
              </a:solidFill>
              <a:latin typeface="Arial" charset="0"/>
              <a:ea typeface="ＭＳ Ｐゴシック"/>
            </a:endParaRPr>
          </a:p>
        </p:txBody>
      </p:sp>
      <p:sp>
        <p:nvSpPr>
          <p:cNvPr id="56" name="Rectangle 55">
            <a:extLst>
              <a:ext uri="{FF2B5EF4-FFF2-40B4-BE49-F238E27FC236}">
                <a16:creationId xmlns:a16="http://schemas.microsoft.com/office/drawing/2014/main" id="{75E3229A-A07F-44E9-9263-68FDA06DD4E7}"/>
              </a:ext>
            </a:extLst>
          </p:cNvPr>
          <p:cNvSpPr/>
          <p:nvPr/>
        </p:nvSpPr>
        <p:spPr>
          <a:xfrm>
            <a:off x="3280202" y="3592819"/>
            <a:ext cx="68159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SMT</a:t>
            </a:r>
            <a:endParaRPr lang="en-US" sz="1400" dirty="0">
              <a:solidFill>
                <a:srgbClr val="000000"/>
              </a:solidFill>
              <a:latin typeface="Arial" charset="0"/>
              <a:ea typeface="ＭＳ Ｐゴシック"/>
            </a:endParaRPr>
          </a:p>
        </p:txBody>
      </p:sp>
      <p:sp>
        <p:nvSpPr>
          <p:cNvPr id="57" name="Rectangle 56">
            <a:extLst>
              <a:ext uri="{FF2B5EF4-FFF2-40B4-BE49-F238E27FC236}">
                <a16:creationId xmlns:a16="http://schemas.microsoft.com/office/drawing/2014/main" id="{9B1DA6B7-BB2D-4EA1-AD7F-AED54D5E8648}"/>
              </a:ext>
            </a:extLst>
          </p:cNvPr>
          <p:cNvSpPr/>
          <p:nvPr/>
        </p:nvSpPr>
        <p:spPr>
          <a:xfrm>
            <a:off x="4688547" y="3592819"/>
            <a:ext cx="63094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DIP</a:t>
            </a:r>
            <a:endParaRPr lang="en-US" sz="1400" dirty="0">
              <a:solidFill>
                <a:srgbClr val="000000"/>
              </a:solidFill>
              <a:latin typeface="Arial" charset="0"/>
              <a:ea typeface="ＭＳ Ｐゴシック"/>
            </a:endParaRPr>
          </a:p>
        </p:txBody>
      </p:sp>
      <p:sp>
        <p:nvSpPr>
          <p:cNvPr id="58" name="Rectangle 57">
            <a:extLst>
              <a:ext uri="{FF2B5EF4-FFF2-40B4-BE49-F238E27FC236}">
                <a16:creationId xmlns:a16="http://schemas.microsoft.com/office/drawing/2014/main" id="{260C519E-5922-46C8-AB07-5FCB93A9D8A0}"/>
              </a:ext>
            </a:extLst>
          </p:cNvPr>
          <p:cNvSpPr/>
          <p:nvPr/>
        </p:nvSpPr>
        <p:spPr>
          <a:xfrm>
            <a:off x="7077810" y="3592819"/>
            <a:ext cx="51270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FA</a:t>
            </a:r>
            <a:endParaRPr lang="en-US" sz="1400" dirty="0">
              <a:solidFill>
                <a:srgbClr val="000000"/>
              </a:solidFill>
              <a:latin typeface="Arial" charset="0"/>
              <a:ea typeface="ＭＳ Ｐゴシック"/>
            </a:endParaRPr>
          </a:p>
        </p:txBody>
      </p:sp>
      <p:sp>
        <p:nvSpPr>
          <p:cNvPr id="59" name="Rectangle 58">
            <a:extLst>
              <a:ext uri="{FF2B5EF4-FFF2-40B4-BE49-F238E27FC236}">
                <a16:creationId xmlns:a16="http://schemas.microsoft.com/office/drawing/2014/main" id="{01FCAE8B-9AF6-4DEE-84F0-AD59A85C0866}"/>
              </a:ext>
            </a:extLst>
          </p:cNvPr>
          <p:cNvSpPr/>
          <p:nvPr/>
        </p:nvSpPr>
        <p:spPr>
          <a:xfrm>
            <a:off x="8029146" y="3592819"/>
            <a:ext cx="68961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OQC</a:t>
            </a:r>
            <a:endParaRPr lang="en-US" sz="1400" dirty="0">
              <a:solidFill>
                <a:srgbClr val="000000"/>
              </a:solidFill>
              <a:latin typeface="Arial" charset="0"/>
              <a:ea typeface="ＭＳ Ｐゴシック"/>
            </a:endParaRPr>
          </a:p>
        </p:txBody>
      </p:sp>
      <p:sp>
        <p:nvSpPr>
          <p:cNvPr id="60" name="Rectangle 59">
            <a:extLst>
              <a:ext uri="{FF2B5EF4-FFF2-40B4-BE49-F238E27FC236}">
                <a16:creationId xmlns:a16="http://schemas.microsoft.com/office/drawing/2014/main" id="{45340A2E-3832-4712-B4DF-AA3B900E08CD}"/>
              </a:ext>
            </a:extLst>
          </p:cNvPr>
          <p:cNvSpPr/>
          <p:nvPr/>
        </p:nvSpPr>
        <p:spPr>
          <a:xfrm>
            <a:off x="8917383" y="3592819"/>
            <a:ext cx="849576" cy="307777"/>
          </a:xfrm>
          <a:prstGeom prst="rect">
            <a:avLst/>
          </a:prstGeom>
        </p:spPr>
        <p:txBody>
          <a:bodyPr wrap="squar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PSCS</a:t>
            </a:r>
            <a:endParaRPr lang="en-US" sz="1400" dirty="0">
              <a:solidFill>
                <a:srgbClr val="000000"/>
              </a:solidFill>
              <a:latin typeface="Arial" charset="0"/>
              <a:ea typeface="ＭＳ Ｐゴシック"/>
            </a:endParaRPr>
          </a:p>
        </p:txBody>
      </p:sp>
      <p:sp>
        <p:nvSpPr>
          <p:cNvPr id="61" name="Rectangle 60">
            <a:extLst>
              <a:ext uri="{FF2B5EF4-FFF2-40B4-BE49-F238E27FC236}">
                <a16:creationId xmlns:a16="http://schemas.microsoft.com/office/drawing/2014/main" id="{A9309447-246F-4B2A-A773-387ACB015AC6}"/>
              </a:ext>
            </a:extLst>
          </p:cNvPr>
          <p:cNvSpPr/>
          <p:nvPr/>
        </p:nvSpPr>
        <p:spPr>
          <a:xfrm>
            <a:off x="5777975" y="3592819"/>
            <a:ext cx="704039"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PMG</a:t>
            </a:r>
            <a:endParaRPr lang="en-US" sz="1400" dirty="0">
              <a:solidFill>
                <a:srgbClr val="000000"/>
              </a:solidFill>
              <a:latin typeface="Arial" charset="0"/>
              <a:ea typeface="ＭＳ Ｐゴシック"/>
            </a:endParaRPr>
          </a:p>
        </p:txBody>
      </p:sp>
      <p:grpSp>
        <p:nvGrpSpPr>
          <p:cNvPr id="62" name="Group 61">
            <a:extLst>
              <a:ext uri="{FF2B5EF4-FFF2-40B4-BE49-F238E27FC236}">
                <a16:creationId xmlns:a16="http://schemas.microsoft.com/office/drawing/2014/main" id="{7EB5DC10-10BC-4BE5-AA03-093F3E7597B9}"/>
              </a:ext>
            </a:extLst>
          </p:cNvPr>
          <p:cNvGrpSpPr/>
          <p:nvPr/>
        </p:nvGrpSpPr>
        <p:grpSpPr>
          <a:xfrm>
            <a:off x="751421" y="3936243"/>
            <a:ext cx="710422" cy="691499"/>
            <a:chOff x="666487" y="1358109"/>
            <a:chExt cx="710422" cy="1113666"/>
          </a:xfrm>
        </p:grpSpPr>
        <p:sp>
          <p:nvSpPr>
            <p:cNvPr id="63" name="正方形/長方形 17">
              <a:extLst>
                <a:ext uri="{FF2B5EF4-FFF2-40B4-BE49-F238E27FC236}">
                  <a16:creationId xmlns:a16="http://schemas.microsoft.com/office/drawing/2014/main" id="{D48A22C1-B543-4A35-B4F4-67B4C14B3C95}"/>
                </a:ext>
              </a:extLst>
            </p:cNvPr>
            <p:cNvSpPr/>
            <p:nvPr/>
          </p:nvSpPr>
          <p:spPr>
            <a:xfrm>
              <a:off x="668279" y="136748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64" name="正方形/長方形 18">
              <a:extLst>
                <a:ext uri="{FF2B5EF4-FFF2-40B4-BE49-F238E27FC236}">
                  <a16:creationId xmlns:a16="http://schemas.microsoft.com/office/drawing/2014/main" id="{E855A33A-AC3D-41EC-BC57-B0EE57B45335}"/>
                </a:ext>
              </a:extLst>
            </p:cNvPr>
            <p:cNvSpPr/>
            <p:nvPr/>
          </p:nvSpPr>
          <p:spPr>
            <a:xfrm>
              <a:off x="1043805" y="136838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65" name="正方形/長方形 23">
              <a:extLst>
                <a:ext uri="{FF2B5EF4-FFF2-40B4-BE49-F238E27FC236}">
                  <a16:creationId xmlns:a16="http://schemas.microsoft.com/office/drawing/2014/main" id="{28D35510-8658-4EC5-AA54-DC010BD1B0C2}"/>
                </a:ext>
              </a:extLst>
            </p:cNvPr>
            <p:cNvSpPr/>
            <p:nvPr/>
          </p:nvSpPr>
          <p:spPr>
            <a:xfrm>
              <a:off x="666487" y="1742058"/>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66" name="正方形/長方形 24">
              <a:extLst>
                <a:ext uri="{FF2B5EF4-FFF2-40B4-BE49-F238E27FC236}">
                  <a16:creationId xmlns:a16="http://schemas.microsoft.com/office/drawing/2014/main" id="{FAB82FD3-BC6E-4FA7-9590-23915E0A105F}"/>
                </a:ext>
              </a:extLst>
            </p:cNvPr>
            <p:cNvSpPr/>
            <p:nvPr/>
          </p:nvSpPr>
          <p:spPr>
            <a:xfrm>
              <a:off x="1040055" y="174153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67" name="正方形/長方形 28">
              <a:extLst>
                <a:ext uri="{FF2B5EF4-FFF2-40B4-BE49-F238E27FC236}">
                  <a16:creationId xmlns:a16="http://schemas.microsoft.com/office/drawing/2014/main" id="{D8C20D0D-0CB3-4A5A-AC2A-431460826C2F}"/>
                </a:ext>
              </a:extLst>
            </p:cNvPr>
            <p:cNvSpPr/>
            <p:nvPr/>
          </p:nvSpPr>
          <p:spPr>
            <a:xfrm>
              <a:off x="669386" y="2123881"/>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68" name="正方形/長方形 29">
              <a:extLst>
                <a:ext uri="{FF2B5EF4-FFF2-40B4-BE49-F238E27FC236}">
                  <a16:creationId xmlns:a16="http://schemas.microsoft.com/office/drawing/2014/main" id="{2BAAFD08-F545-4DC2-8D05-B220C23CE143}"/>
                </a:ext>
              </a:extLst>
            </p:cNvPr>
            <p:cNvSpPr/>
            <p:nvPr/>
          </p:nvSpPr>
          <p:spPr>
            <a:xfrm>
              <a:off x="1041974" y="213125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pic>
          <p:nvPicPr>
            <p:cNvPr id="69" name="図 49">
              <a:extLst>
                <a:ext uri="{FF2B5EF4-FFF2-40B4-BE49-F238E27FC236}">
                  <a16:creationId xmlns:a16="http://schemas.microsoft.com/office/drawing/2014/main" id="{14806F5D-C456-4679-9F5A-AC98CA1455F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5345" y="1358109"/>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図 49">
              <a:extLst>
                <a:ext uri="{FF2B5EF4-FFF2-40B4-BE49-F238E27FC236}">
                  <a16:creationId xmlns:a16="http://schemas.microsoft.com/office/drawing/2014/main" id="{72E06635-BE3B-4211-AF9D-5A79D54016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5345" y="1743733"/>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図 49">
              <a:extLst>
                <a:ext uri="{FF2B5EF4-FFF2-40B4-BE49-F238E27FC236}">
                  <a16:creationId xmlns:a16="http://schemas.microsoft.com/office/drawing/2014/main" id="{DF507C77-156C-4168-924B-4B05B665E83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3734" y="2120882"/>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図 49">
              <a:extLst>
                <a:ext uri="{FF2B5EF4-FFF2-40B4-BE49-F238E27FC236}">
                  <a16:creationId xmlns:a16="http://schemas.microsoft.com/office/drawing/2014/main" id="{E02FFC80-DD56-4399-9681-0563B0DE225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715" y="1365921"/>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図 49">
              <a:extLst>
                <a:ext uri="{FF2B5EF4-FFF2-40B4-BE49-F238E27FC236}">
                  <a16:creationId xmlns:a16="http://schemas.microsoft.com/office/drawing/2014/main" id="{B7C45081-3396-4C9B-9C3E-4AA7D500AA9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715" y="1743156"/>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図 49">
              <a:extLst>
                <a:ext uri="{FF2B5EF4-FFF2-40B4-BE49-F238E27FC236}">
                  <a16:creationId xmlns:a16="http://schemas.microsoft.com/office/drawing/2014/main" id="{C5747342-11C5-4C83-84B3-ADE93E152BC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076" y="2114194"/>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フローチャート : 磁気ディスク 40">
            <a:extLst>
              <a:ext uri="{FF2B5EF4-FFF2-40B4-BE49-F238E27FC236}">
                <a16:creationId xmlns:a16="http://schemas.microsoft.com/office/drawing/2014/main" id="{1B5F43D5-B783-4C71-B43F-4D678019AF0C}"/>
              </a:ext>
            </a:extLst>
          </p:cNvPr>
          <p:cNvSpPr>
            <a:spLocks noChangeArrowheads="1"/>
          </p:cNvSpPr>
          <p:nvPr/>
        </p:nvSpPr>
        <p:spPr bwMode="auto">
          <a:xfrm>
            <a:off x="301585" y="3916560"/>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76" name="フローチャート : 磁気ディスク 40">
            <a:extLst>
              <a:ext uri="{FF2B5EF4-FFF2-40B4-BE49-F238E27FC236}">
                <a16:creationId xmlns:a16="http://schemas.microsoft.com/office/drawing/2014/main" id="{C0816577-18CF-4A5D-B771-13F2CC130B77}"/>
              </a:ext>
            </a:extLst>
          </p:cNvPr>
          <p:cNvSpPr>
            <a:spLocks noChangeArrowheads="1"/>
          </p:cNvSpPr>
          <p:nvPr/>
        </p:nvSpPr>
        <p:spPr bwMode="auto">
          <a:xfrm>
            <a:off x="301585" y="4365869"/>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77" name="上下矢印 15">
            <a:extLst>
              <a:ext uri="{FF2B5EF4-FFF2-40B4-BE49-F238E27FC236}">
                <a16:creationId xmlns:a16="http://schemas.microsoft.com/office/drawing/2014/main" id="{5554226F-52EA-4298-BB70-3B4E27693841}"/>
              </a:ext>
            </a:extLst>
          </p:cNvPr>
          <p:cNvSpPr>
            <a:spLocks noChangeArrowheads="1"/>
          </p:cNvSpPr>
          <p:nvPr/>
        </p:nvSpPr>
        <p:spPr bwMode="auto">
          <a:xfrm>
            <a:off x="401409" y="4190310"/>
            <a:ext cx="248707" cy="183075"/>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en-SG" b="1" dirty="0">
              <a:solidFill>
                <a:srgbClr val="FFFFFF"/>
              </a:solidFill>
              <a:latin typeface="Calibri" panose="020F0502020204030204" pitchFamily="34" charset="0"/>
              <a:ea typeface="ＭＳ Ｐゴシック"/>
            </a:endParaRPr>
          </a:p>
        </p:txBody>
      </p:sp>
      <p:pic>
        <p:nvPicPr>
          <p:cNvPr id="78" name="Picture 77">
            <a:extLst>
              <a:ext uri="{FF2B5EF4-FFF2-40B4-BE49-F238E27FC236}">
                <a16:creationId xmlns:a16="http://schemas.microsoft.com/office/drawing/2014/main" id="{0EA61A16-5F2F-4FF5-8160-A036E0B873C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000" t="2000" r="20000"/>
          <a:stretch/>
        </p:blipFill>
        <p:spPr>
          <a:xfrm>
            <a:off x="1775000" y="3936109"/>
            <a:ext cx="224310" cy="446667"/>
          </a:xfrm>
          <a:prstGeom prst="rect">
            <a:avLst/>
          </a:prstGeom>
        </p:spPr>
      </p:pic>
      <p:sp>
        <p:nvSpPr>
          <p:cNvPr id="79" name="二等辺三角形 7172">
            <a:extLst>
              <a:ext uri="{FF2B5EF4-FFF2-40B4-BE49-F238E27FC236}">
                <a16:creationId xmlns:a16="http://schemas.microsoft.com/office/drawing/2014/main" id="{9502BAA1-F769-4B15-A73D-4A0DA9A45908}"/>
              </a:ext>
            </a:extLst>
          </p:cNvPr>
          <p:cNvSpPr>
            <a:spLocks noChangeArrowheads="1"/>
          </p:cNvSpPr>
          <p:nvPr/>
        </p:nvSpPr>
        <p:spPr bwMode="auto">
          <a:xfrm rot="5400000">
            <a:off x="1542528" y="3874896"/>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80" name="TextBox 79">
            <a:extLst>
              <a:ext uri="{FF2B5EF4-FFF2-40B4-BE49-F238E27FC236}">
                <a16:creationId xmlns:a16="http://schemas.microsoft.com/office/drawing/2014/main" id="{C081462C-36A9-4C52-97B1-CDD7A9CF0C5B}"/>
              </a:ext>
            </a:extLst>
          </p:cNvPr>
          <p:cNvSpPr txBox="1"/>
          <p:nvPr/>
        </p:nvSpPr>
        <p:spPr>
          <a:xfrm>
            <a:off x="192748" y="4816701"/>
            <a:ext cx="1267265"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FOSS</a:t>
            </a:r>
          </a:p>
        </p:txBody>
      </p:sp>
      <p:grpSp>
        <p:nvGrpSpPr>
          <p:cNvPr id="81" name="Group 80">
            <a:extLst>
              <a:ext uri="{FF2B5EF4-FFF2-40B4-BE49-F238E27FC236}">
                <a16:creationId xmlns:a16="http://schemas.microsoft.com/office/drawing/2014/main" id="{125A8180-8C43-419D-914C-E022D7B57CE6}"/>
              </a:ext>
            </a:extLst>
          </p:cNvPr>
          <p:cNvGrpSpPr/>
          <p:nvPr/>
        </p:nvGrpSpPr>
        <p:grpSpPr>
          <a:xfrm>
            <a:off x="2000168" y="3918258"/>
            <a:ext cx="787782" cy="693933"/>
            <a:chOff x="2140802" y="1595024"/>
            <a:chExt cx="787782" cy="647332"/>
          </a:xfrm>
        </p:grpSpPr>
        <p:grpSp>
          <p:nvGrpSpPr>
            <p:cNvPr id="82" name="Group 81">
              <a:extLst>
                <a:ext uri="{FF2B5EF4-FFF2-40B4-BE49-F238E27FC236}">
                  <a16:creationId xmlns:a16="http://schemas.microsoft.com/office/drawing/2014/main" id="{C2B1C953-F5FA-4F34-9A34-CA05CD07250E}"/>
                </a:ext>
              </a:extLst>
            </p:cNvPr>
            <p:cNvGrpSpPr/>
            <p:nvPr/>
          </p:nvGrpSpPr>
          <p:grpSpPr>
            <a:xfrm>
              <a:off x="2140802" y="1595024"/>
              <a:ext cx="787782" cy="647332"/>
              <a:chOff x="5258790" y="2945712"/>
              <a:chExt cx="3784859" cy="2599378"/>
            </a:xfrm>
          </p:grpSpPr>
          <p:pic>
            <p:nvPicPr>
              <p:cNvPr id="94" name="Picture 93">
                <a:extLst>
                  <a:ext uri="{FF2B5EF4-FFF2-40B4-BE49-F238E27FC236}">
                    <a16:creationId xmlns:a16="http://schemas.microsoft.com/office/drawing/2014/main" id="{F9291F85-E44A-408D-85E2-D14A83F03A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95" name="図 4">
                <a:extLst>
                  <a:ext uri="{FF2B5EF4-FFF2-40B4-BE49-F238E27FC236}">
                    <a16:creationId xmlns:a16="http://schemas.microsoft.com/office/drawing/2014/main" id="{BF6063E1-8BA0-489D-B2D8-533A5C520B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96" name="Rectangle 6">
                <a:extLst>
                  <a:ext uri="{FF2B5EF4-FFF2-40B4-BE49-F238E27FC236}">
                    <a16:creationId xmlns:a16="http://schemas.microsoft.com/office/drawing/2014/main" id="{1BEDD4C8-3008-4984-B74A-20FA9F6A92BA}"/>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97" name="Rectangle 10">
                <a:extLst>
                  <a:ext uri="{FF2B5EF4-FFF2-40B4-BE49-F238E27FC236}">
                    <a16:creationId xmlns:a16="http://schemas.microsoft.com/office/drawing/2014/main" id="{EAE64E90-1461-4E4C-86FE-928C2BBF0E35}"/>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98" name="Rectangle 14">
                <a:extLst>
                  <a:ext uri="{FF2B5EF4-FFF2-40B4-BE49-F238E27FC236}">
                    <a16:creationId xmlns:a16="http://schemas.microsoft.com/office/drawing/2014/main" id="{19A224A2-A479-4255-BDDA-163678D1E3DC}"/>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99" name="Rectangle 25">
                <a:extLst>
                  <a:ext uri="{FF2B5EF4-FFF2-40B4-BE49-F238E27FC236}">
                    <a16:creationId xmlns:a16="http://schemas.microsoft.com/office/drawing/2014/main" id="{8B60BB70-1E21-44EE-AD77-6FCB00784D54}"/>
                  </a:ext>
                </a:extLst>
              </p:cNvPr>
              <p:cNvSpPr>
                <a:spLocks noChangeArrowheads="1"/>
              </p:cNvSpPr>
              <p:nvPr/>
            </p:nvSpPr>
            <p:spPr bwMode="auto">
              <a:xfrm>
                <a:off x="5779703" y="4768022"/>
                <a:ext cx="994204"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ea typeface="ＭＳ Ｐゴシック"/>
                  </a:rPr>
                  <a:t>Date</a:t>
                </a:r>
                <a:endParaRPr lang="en-US" altLang="en-US" sz="1000" kern="0" dirty="0">
                  <a:solidFill>
                    <a:prstClr val="black"/>
                  </a:solidFill>
                  <a:ea typeface="ＭＳ Ｐゴシック"/>
                </a:endParaRPr>
              </a:p>
            </p:txBody>
          </p:sp>
          <p:sp>
            <p:nvSpPr>
              <p:cNvPr id="100" name="Rectangle 20">
                <a:extLst>
                  <a:ext uri="{FF2B5EF4-FFF2-40B4-BE49-F238E27FC236}">
                    <a16:creationId xmlns:a16="http://schemas.microsoft.com/office/drawing/2014/main" id="{E2AED98C-E939-4163-B878-89BB041FE30E}"/>
                  </a:ext>
                </a:extLst>
              </p:cNvPr>
              <p:cNvSpPr>
                <a:spLocks noChangeArrowheads="1"/>
              </p:cNvSpPr>
              <p:nvPr/>
            </p:nvSpPr>
            <p:spPr bwMode="auto">
              <a:xfrm>
                <a:off x="6869933" y="4768022"/>
                <a:ext cx="1032005"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Plant</a:t>
                </a:r>
                <a:endParaRPr lang="en-US" altLang="en-US" sz="1000" kern="0" dirty="0">
                  <a:solidFill>
                    <a:prstClr val="black"/>
                  </a:solidFill>
                  <a:ea typeface="ＭＳ Ｐゴシック"/>
                </a:endParaRPr>
              </a:p>
            </p:txBody>
          </p:sp>
          <p:sp>
            <p:nvSpPr>
              <p:cNvPr id="101" name="Rectangle 21">
                <a:extLst>
                  <a:ext uri="{FF2B5EF4-FFF2-40B4-BE49-F238E27FC236}">
                    <a16:creationId xmlns:a16="http://schemas.microsoft.com/office/drawing/2014/main" id="{909F8A52-C73B-4EF8-87CC-2EB3EAA72846}"/>
                  </a:ext>
                </a:extLst>
              </p:cNvPr>
              <p:cNvSpPr>
                <a:spLocks noChangeArrowheads="1"/>
              </p:cNvSpPr>
              <p:nvPr/>
            </p:nvSpPr>
            <p:spPr bwMode="auto">
              <a:xfrm>
                <a:off x="7901891" y="4768022"/>
                <a:ext cx="725698"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Cat</a:t>
                </a:r>
                <a:endParaRPr lang="en-US" altLang="en-US" sz="1000" kern="0" dirty="0">
                  <a:solidFill>
                    <a:prstClr val="black"/>
                  </a:solidFill>
                  <a:ea typeface="ＭＳ Ｐゴシック"/>
                </a:endParaRPr>
              </a:p>
            </p:txBody>
          </p:sp>
        </p:grpSp>
        <p:grpSp>
          <p:nvGrpSpPr>
            <p:cNvPr id="83" name="Group 82">
              <a:extLst>
                <a:ext uri="{FF2B5EF4-FFF2-40B4-BE49-F238E27FC236}">
                  <a16:creationId xmlns:a16="http://schemas.microsoft.com/office/drawing/2014/main" id="{4DD1AFBB-89F4-4508-81DA-50182094B940}"/>
                </a:ext>
              </a:extLst>
            </p:cNvPr>
            <p:cNvGrpSpPr/>
            <p:nvPr/>
          </p:nvGrpSpPr>
          <p:grpSpPr>
            <a:xfrm>
              <a:off x="2202350" y="1663805"/>
              <a:ext cx="640217" cy="489410"/>
              <a:chOff x="6783242" y="3492107"/>
              <a:chExt cx="2252867" cy="2464819"/>
            </a:xfrm>
          </p:grpSpPr>
          <p:sp>
            <p:nvSpPr>
              <p:cNvPr id="84" name="角丸四角形 3">
                <a:extLst>
                  <a:ext uri="{FF2B5EF4-FFF2-40B4-BE49-F238E27FC236}">
                    <a16:creationId xmlns:a16="http://schemas.microsoft.com/office/drawing/2014/main" id="{E9FFD1D0-181F-4637-B06B-819AD9D02944}"/>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fontAlgn="base">
                  <a:spcBef>
                    <a:spcPct val="0"/>
                  </a:spcBef>
                  <a:spcAft>
                    <a:spcPct val="0"/>
                  </a:spcAft>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85" name="正方形/長方形 1">
                <a:extLst>
                  <a:ext uri="{FF2B5EF4-FFF2-40B4-BE49-F238E27FC236}">
                    <a16:creationId xmlns:a16="http://schemas.microsoft.com/office/drawing/2014/main" id="{DDEA243B-D076-4FAC-9F14-9395A32A008E}"/>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ECN change</a:t>
                </a:r>
              </a:p>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Part A -&gt; B</a:t>
                </a:r>
                <a:endParaRPr lang="en-SG" sz="200" dirty="0">
                  <a:solidFill>
                    <a:srgbClr val="FFFF00"/>
                  </a:solidFill>
                  <a:latin typeface="Arial" pitchFamily="34" charset="0"/>
                  <a:ea typeface="ＭＳ Ｐゴシック"/>
                  <a:cs typeface="Arial" pitchFamily="34" charset="0"/>
                </a:endParaRPr>
              </a:p>
            </p:txBody>
          </p:sp>
          <p:sp>
            <p:nvSpPr>
              <p:cNvPr id="86" name="テキスト ボックス 4">
                <a:extLst>
                  <a:ext uri="{FF2B5EF4-FFF2-40B4-BE49-F238E27FC236}">
                    <a16:creationId xmlns:a16="http://schemas.microsoft.com/office/drawing/2014/main" id="{EF4C7DF7-17C6-4AB6-A552-51198C237CDB}"/>
                  </a:ext>
                </a:extLst>
              </p:cNvPr>
              <p:cNvSpPr txBox="1"/>
              <p:nvPr/>
            </p:nvSpPr>
            <p:spPr>
              <a:xfrm>
                <a:off x="6819061" y="4426348"/>
                <a:ext cx="1053494"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No  :</a:t>
                </a:r>
                <a:endParaRPr kumimoji="1" lang="ja-JP" altLang="en-US" sz="200" dirty="0">
                  <a:solidFill>
                    <a:srgbClr val="0000FF"/>
                  </a:solidFill>
                  <a:latin typeface="Arial" pitchFamily="34" charset="0"/>
                  <a:ea typeface="ＭＳ Ｐゴシック"/>
                  <a:cs typeface="Arial" pitchFamily="34" charset="0"/>
                </a:endParaRPr>
              </a:p>
            </p:txBody>
          </p:sp>
          <p:sp>
            <p:nvSpPr>
              <p:cNvPr id="87" name="テキスト ボックス 17">
                <a:extLst>
                  <a:ext uri="{FF2B5EF4-FFF2-40B4-BE49-F238E27FC236}">
                    <a16:creationId xmlns:a16="http://schemas.microsoft.com/office/drawing/2014/main" id="{8821E698-0C3D-4E0C-9217-0BF226521E69}"/>
                  </a:ext>
                </a:extLst>
              </p:cNvPr>
              <p:cNvSpPr txBox="1"/>
              <p:nvPr/>
            </p:nvSpPr>
            <p:spPr>
              <a:xfrm>
                <a:off x="7905833" y="4405989"/>
                <a:ext cx="367280"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88" name="テキスト ボックス 4">
                <a:extLst>
                  <a:ext uri="{FF2B5EF4-FFF2-40B4-BE49-F238E27FC236}">
                    <a16:creationId xmlns:a16="http://schemas.microsoft.com/office/drawing/2014/main" id="{BA04FEF8-41D6-45F4-87E4-43706DF696AF}"/>
                  </a:ext>
                </a:extLst>
              </p:cNvPr>
              <p:cNvSpPr txBox="1"/>
              <p:nvPr/>
            </p:nvSpPr>
            <p:spPr>
              <a:xfrm>
                <a:off x="6819061" y="4816519"/>
                <a:ext cx="1075936"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card:</a:t>
                </a:r>
                <a:endParaRPr kumimoji="1" lang="ja-JP" altLang="en-US" sz="200" dirty="0">
                  <a:solidFill>
                    <a:srgbClr val="0000FF"/>
                  </a:solidFill>
                  <a:latin typeface="Arial" pitchFamily="34" charset="0"/>
                  <a:ea typeface="ＭＳ Ｐゴシック"/>
                  <a:cs typeface="Arial" pitchFamily="34" charset="0"/>
                </a:endParaRPr>
              </a:p>
            </p:txBody>
          </p:sp>
          <p:sp>
            <p:nvSpPr>
              <p:cNvPr id="89" name="テキスト ボックス 4">
                <a:extLst>
                  <a:ext uri="{FF2B5EF4-FFF2-40B4-BE49-F238E27FC236}">
                    <a16:creationId xmlns:a16="http://schemas.microsoft.com/office/drawing/2014/main" id="{3292DDA2-778E-4019-BB31-EA05BEF28FB0}"/>
                  </a:ext>
                </a:extLst>
              </p:cNvPr>
              <p:cNvSpPr txBox="1"/>
              <p:nvPr/>
            </p:nvSpPr>
            <p:spPr>
              <a:xfrm>
                <a:off x="6852731" y="5202057"/>
                <a:ext cx="652615"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QTY:</a:t>
                </a:r>
                <a:endParaRPr kumimoji="1" lang="ja-JP" altLang="en-US" sz="200" dirty="0">
                  <a:solidFill>
                    <a:srgbClr val="0000FF"/>
                  </a:solidFill>
                  <a:latin typeface="Arial" pitchFamily="34" charset="0"/>
                  <a:ea typeface="ＭＳ Ｐゴシック"/>
                  <a:cs typeface="Arial" pitchFamily="34" charset="0"/>
                </a:endParaRPr>
              </a:p>
            </p:txBody>
          </p:sp>
          <p:sp>
            <p:nvSpPr>
              <p:cNvPr id="90" name="テキスト ボックス 17">
                <a:extLst>
                  <a:ext uri="{FF2B5EF4-FFF2-40B4-BE49-F238E27FC236}">
                    <a16:creationId xmlns:a16="http://schemas.microsoft.com/office/drawing/2014/main" id="{D0EDD4A1-C8CC-4A56-A7C8-A532CC6EE767}"/>
                  </a:ext>
                </a:extLst>
              </p:cNvPr>
              <p:cNvSpPr txBox="1"/>
              <p:nvPr/>
            </p:nvSpPr>
            <p:spPr>
              <a:xfrm>
                <a:off x="7905833" y="4776139"/>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A</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91" name="テキスト ボックス 17">
                <a:extLst>
                  <a:ext uri="{FF2B5EF4-FFF2-40B4-BE49-F238E27FC236}">
                    <a16:creationId xmlns:a16="http://schemas.microsoft.com/office/drawing/2014/main" id="{E8CB280E-692D-4C11-81E1-96B7F7A48EC6}"/>
                  </a:ext>
                </a:extLst>
              </p:cNvPr>
              <p:cNvSpPr txBox="1"/>
              <p:nvPr/>
            </p:nvSpPr>
            <p:spPr>
              <a:xfrm>
                <a:off x="7764928" y="5451805"/>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92" name="テキスト ボックス 17">
                <a:extLst>
                  <a:ext uri="{FF2B5EF4-FFF2-40B4-BE49-F238E27FC236}">
                    <a16:creationId xmlns:a16="http://schemas.microsoft.com/office/drawing/2014/main" id="{1F5BD62C-214D-427E-897A-7BBFE6D06CBA}"/>
                  </a:ext>
                </a:extLst>
              </p:cNvPr>
              <p:cNvSpPr txBox="1"/>
              <p:nvPr/>
            </p:nvSpPr>
            <p:spPr>
              <a:xfrm>
                <a:off x="7905833" y="5186668"/>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30</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93" name="正方形/長方形 1">
                <a:extLst>
                  <a:ext uri="{FF2B5EF4-FFF2-40B4-BE49-F238E27FC236}">
                    <a16:creationId xmlns:a16="http://schemas.microsoft.com/office/drawing/2014/main" id="{E98DC561-05F4-47D2-A48B-652C8AA05E4C}"/>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spcBef>
                    <a:spcPct val="0"/>
                  </a:spcBef>
                  <a:spcAft>
                    <a:spcPct val="0"/>
                  </a:spcAft>
                  <a:defRPr/>
                </a:pPr>
                <a:r>
                  <a:rPr lang="en-SG" sz="200" dirty="0">
                    <a:solidFill>
                      <a:srgbClr val="FFFF00"/>
                    </a:solidFill>
                    <a:latin typeface="Arial" pitchFamily="34" charset="0"/>
                    <a:ea typeface="ＭＳ Ｐゴシック"/>
                    <a:cs typeface="Arial" pitchFamily="34" charset="0"/>
                  </a:rPr>
                  <a:t>Please check carefully</a:t>
                </a:r>
              </a:p>
            </p:txBody>
          </p:sp>
        </p:grpSp>
      </p:grpSp>
      <p:sp>
        <p:nvSpPr>
          <p:cNvPr id="102" name="TextBox 101">
            <a:extLst>
              <a:ext uri="{FF2B5EF4-FFF2-40B4-BE49-F238E27FC236}">
                <a16:creationId xmlns:a16="http://schemas.microsoft.com/office/drawing/2014/main" id="{02B759B8-21BB-457F-925F-875DDA6C4200}"/>
              </a:ext>
            </a:extLst>
          </p:cNvPr>
          <p:cNvSpPr txBox="1"/>
          <p:nvPr/>
        </p:nvSpPr>
        <p:spPr>
          <a:xfrm>
            <a:off x="1499496" y="4816130"/>
            <a:ext cx="1347396"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Inspection Check</a:t>
            </a:r>
          </a:p>
        </p:txBody>
      </p:sp>
      <p:pic>
        <p:nvPicPr>
          <p:cNvPr id="103" name="Picture 102">
            <a:extLst>
              <a:ext uri="{FF2B5EF4-FFF2-40B4-BE49-F238E27FC236}">
                <a16:creationId xmlns:a16="http://schemas.microsoft.com/office/drawing/2014/main" id="{EC129C92-BAEC-4A5C-AC3A-F25E0390137C}"/>
              </a:ext>
            </a:extLst>
          </p:cNvPr>
          <p:cNvPicPr>
            <a:picLocks noChangeAspect="1"/>
          </p:cNvPicPr>
          <p:nvPr/>
        </p:nvPicPr>
        <p:blipFill>
          <a:blip r:embed="rId10" cstate="print">
            <a:extLst>
              <a:ext uri="{28A0092B-C50C-407E-A947-70E740481C1C}">
                <a14:useLocalDpi xmlns:a14="http://schemas.microsoft.com/office/drawing/2010/main" val="0"/>
              </a:ext>
            </a:extLst>
          </a:blip>
          <a:srcRect l="13820" r="13872"/>
          <a:stretch>
            <a:fillRect/>
          </a:stretch>
        </p:blipFill>
        <p:spPr bwMode="auto">
          <a:xfrm>
            <a:off x="3012796" y="3944319"/>
            <a:ext cx="338035" cy="322790"/>
          </a:xfrm>
          <a:prstGeom prst="rect">
            <a:avLst/>
          </a:prstGeom>
          <a:solidFill>
            <a:srgbClr val="00B0F0"/>
          </a:solidFill>
          <a:ln w="19050">
            <a:solidFill>
              <a:schemeClr val="tx1"/>
            </a:solidFill>
            <a:miter lim="800000"/>
            <a:headEnd/>
            <a:tailEnd/>
          </a:ln>
        </p:spPr>
      </p:pic>
      <p:sp>
        <p:nvSpPr>
          <p:cNvPr id="104" name="Down Arrow 104">
            <a:extLst>
              <a:ext uri="{FF2B5EF4-FFF2-40B4-BE49-F238E27FC236}">
                <a16:creationId xmlns:a16="http://schemas.microsoft.com/office/drawing/2014/main" id="{E68CA2E2-5C9F-46E4-B56B-A5D87BACE2E5}"/>
              </a:ext>
            </a:extLst>
          </p:cNvPr>
          <p:cNvSpPr/>
          <p:nvPr/>
        </p:nvSpPr>
        <p:spPr>
          <a:xfrm rot="16200000">
            <a:off x="3305869" y="4063987"/>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sp>
        <p:nvSpPr>
          <p:cNvPr id="105" name="フローチャート : 磁気ディスク 40">
            <a:extLst>
              <a:ext uri="{FF2B5EF4-FFF2-40B4-BE49-F238E27FC236}">
                <a16:creationId xmlns:a16="http://schemas.microsoft.com/office/drawing/2014/main" id="{F96CD254-E826-48B9-B044-17850E42E5B8}"/>
              </a:ext>
            </a:extLst>
          </p:cNvPr>
          <p:cNvSpPr>
            <a:spLocks noChangeArrowheads="1"/>
          </p:cNvSpPr>
          <p:nvPr/>
        </p:nvSpPr>
        <p:spPr bwMode="auto">
          <a:xfrm>
            <a:off x="2976475" y="4352412"/>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06" name="TextBox 105">
            <a:extLst>
              <a:ext uri="{FF2B5EF4-FFF2-40B4-BE49-F238E27FC236}">
                <a16:creationId xmlns:a16="http://schemas.microsoft.com/office/drawing/2014/main" id="{2DF293AA-0B4B-4894-899E-D667A96EB9F1}"/>
              </a:ext>
            </a:extLst>
          </p:cNvPr>
          <p:cNvSpPr txBox="1"/>
          <p:nvPr/>
        </p:nvSpPr>
        <p:spPr>
          <a:xfrm>
            <a:off x="2913325" y="4817521"/>
            <a:ext cx="1347396"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Reel and PCB</a:t>
            </a:r>
          </a:p>
        </p:txBody>
      </p:sp>
      <p:pic>
        <p:nvPicPr>
          <p:cNvPr id="107" name="Picture 2" descr="C:\Users\2005293\Desktop\New folder\IMG_1643.JPG">
            <a:extLst>
              <a:ext uri="{FF2B5EF4-FFF2-40B4-BE49-F238E27FC236}">
                <a16:creationId xmlns:a16="http://schemas.microsoft.com/office/drawing/2014/main" id="{B949364F-A8F2-45DA-B49D-B315DD4A65D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2823" t="11967" r="13267" b="18587"/>
          <a:stretch/>
        </p:blipFill>
        <p:spPr bwMode="auto">
          <a:xfrm rot="10800000">
            <a:off x="4353157" y="3985332"/>
            <a:ext cx="679099" cy="660571"/>
          </a:xfrm>
          <a:prstGeom prst="rect">
            <a:avLst/>
          </a:prstGeom>
          <a:noFill/>
          <a:extLst>
            <a:ext uri="{909E8E84-426E-40DD-AFC4-6F175D3DCCD1}">
              <a14:hiddenFill xmlns:a14="http://schemas.microsoft.com/office/drawing/2010/main">
                <a:solidFill>
                  <a:srgbClr val="FFFFFF"/>
                </a:solidFill>
              </a14:hiddenFill>
            </a:ext>
          </a:extLst>
        </p:spPr>
      </p:pic>
      <p:sp>
        <p:nvSpPr>
          <p:cNvPr id="108" name="フローチャート : 磁気ディスク 40">
            <a:extLst>
              <a:ext uri="{FF2B5EF4-FFF2-40B4-BE49-F238E27FC236}">
                <a16:creationId xmlns:a16="http://schemas.microsoft.com/office/drawing/2014/main" id="{704ABD20-ABCF-4D61-92AB-FDDDD8425C61}"/>
              </a:ext>
            </a:extLst>
          </p:cNvPr>
          <p:cNvSpPr>
            <a:spLocks noChangeArrowheads="1"/>
          </p:cNvSpPr>
          <p:nvPr/>
        </p:nvSpPr>
        <p:spPr bwMode="auto">
          <a:xfrm>
            <a:off x="5100599" y="4352412"/>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09" name="TextBox 108">
            <a:extLst>
              <a:ext uri="{FF2B5EF4-FFF2-40B4-BE49-F238E27FC236}">
                <a16:creationId xmlns:a16="http://schemas.microsoft.com/office/drawing/2014/main" id="{321320D7-FFB7-42D3-AFC8-BFCB82C488B9}"/>
              </a:ext>
            </a:extLst>
          </p:cNvPr>
          <p:cNvSpPr txBox="1"/>
          <p:nvPr/>
        </p:nvSpPr>
        <p:spPr>
          <a:xfrm>
            <a:off x="4310545" y="4812632"/>
            <a:ext cx="1266010"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Part card</a:t>
            </a:r>
          </a:p>
        </p:txBody>
      </p:sp>
      <p:sp>
        <p:nvSpPr>
          <p:cNvPr id="110" name="TextBox 109">
            <a:extLst>
              <a:ext uri="{FF2B5EF4-FFF2-40B4-BE49-F238E27FC236}">
                <a16:creationId xmlns:a16="http://schemas.microsoft.com/office/drawing/2014/main" id="{AC6D2F53-8BCD-41AA-9267-0F89371FA8A8}"/>
              </a:ext>
            </a:extLst>
          </p:cNvPr>
          <p:cNvSpPr txBox="1"/>
          <p:nvPr/>
        </p:nvSpPr>
        <p:spPr>
          <a:xfrm>
            <a:off x="5643835" y="4812287"/>
            <a:ext cx="1278723"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PMG mat. trans</a:t>
            </a:r>
          </a:p>
        </p:txBody>
      </p:sp>
      <p:sp>
        <p:nvSpPr>
          <p:cNvPr id="111" name="フローチャート : 磁気ディスク 40">
            <a:extLst>
              <a:ext uri="{FF2B5EF4-FFF2-40B4-BE49-F238E27FC236}">
                <a16:creationId xmlns:a16="http://schemas.microsoft.com/office/drawing/2014/main" id="{E8D96D67-96A1-405F-B5FA-324AAC7186DD}"/>
              </a:ext>
            </a:extLst>
          </p:cNvPr>
          <p:cNvSpPr>
            <a:spLocks noChangeArrowheads="1"/>
          </p:cNvSpPr>
          <p:nvPr/>
        </p:nvSpPr>
        <p:spPr bwMode="auto">
          <a:xfrm>
            <a:off x="6427748" y="4352410"/>
            <a:ext cx="420295" cy="29606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12" name="Down Arrow 104">
            <a:extLst>
              <a:ext uri="{FF2B5EF4-FFF2-40B4-BE49-F238E27FC236}">
                <a16:creationId xmlns:a16="http://schemas.microsoft.com/office/drawing/2014/main" id="{25A1AEFD-15C0-4CDE-8102-C1749A555DC2}"/>
              </a:ext>
            </a:extLst>
          </p:cNvPr>
          <p:cNvSpPr/>
          <p:nvPr/>
        </p:nvSpPr>
        <p:spPr>
          <a:xfrm>
            <a:off x="6544777" y="4254156"/>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pic>
        <p:nvPicPr>
          <p:cNvPr id="113" name="Picture 112">
            <a:extLst>
              <a:ext uri="{FF2B5EF4-FFF2-40B4-BE49-F238E27FC236}">
                <a16:creationId xmlns:a16="http://schemas.microsoft.com/office/drawing/2014/main" id="{7A7E445B-1C14-4BE7-A2BF-2E6B3979187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9432" t="21091" r="7561" b="19653"/>
          <a:stretch/>
        </p:blipFill>
        <p:spPr>
          <a:xfrm>
            <a:off x="6465169" y="3959605"/>
            <a:ext cx="393102" cy="300856"/>
          </a:xfrm>
          <a:prstGeom prst="rect">
            <a:avLst/>
          </a:prstGeom>
        </p:spPr>
      </p:pic>
      <p:grpSp>
        <p:nvGrpSpPr>
          <p:cNvPr id="114" name="Group 113">
            <a:extLst>
              <a:ext uri="{FF2B5EF4-FFF2-40B4-BE49-F238E27FC236}">
                <a16:creationId xmlns:a16="http://schemas.microsoft.com/office/drawing/2014/main" id="{D44C1A42-F644-4A5D-B124-0542990BD163}"/>
              </a:ext>
            </a:extLst>
          </p:cNvPr>
          <p:cNvGrpSpPr/>
          <p:nvPr/>
        </p:nvGrpSpPr>
        <p:grpSpPr>
          <a:xfrm>
            <a:off x="5089210" y="3970185"/>
            <a:ext cx="443338" cy="318680"/>
            <a:chOff x="4852049" y="1727863"/>
            <a:chExt cx="1419070" cy="1169265"/>
          </a:xfrm>
        </p:grpSpPr>
        <p:grpSp>
          <p:nvGrpSpPr>
            <p:cNvPr id="115" name="グループ化 55">
              <a:extLst>
                <a:ext uri="{FF2B5EF4-FFF2-40B4-BE49-F238E27FC236}">
                  <a16:creationId xmlns:a16="http://schemas.microsoft.com/office/drawing/2014/main" id="{FBC1E12A-69F1-414E-9D20-EF3179318BEF}"/>
                </a:ext>
              </a:extLst>
            </p:cNvPr>
            <p:cNvGrpSpPr>
              <a:grpSpLocks/>
            </p:cNvGrpSpPr>
            <p:nvPr/>
          </p:nvGrpSpPr>
          <p:grpSpPr bwMode="auto">
            <a:xfrm>
              <a:off x="4852049" y="1727863"/>
              <a:ext cx="1419070" cy="1169265"/>
              <a:chOff x="1092876" y="1546802"/>
              <a:chExt cx="1123820" cy="946094"/>
            </a:xfrm>
          </p:grpSpPr>
          <p:sp>
            <p:nvSpPr>
              <p:cNvPr id="117" name="正方形/長方形 56">
                <a:extLst>
                  <a:ext uri="{FF2B5EF4-FFF2-40B4-BE49-F238E27FC236}">
                    <a16:creationId xmlns:a16="http://schemas.microsoft.com/office/drawing/2014/main" id="{B6C9926A-9942-45DA-BC70-1EA5F85B6060}"/>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18" name="正方形/長方形 57">
                <a:extLst>
                  <a:ext uri="{FF2B5EF4-FFF2-40B4-BE49-F238E27FC236}">
                    <a16:creationId xmlns:a16="http://schemas.microsoft.com/office/drawing/2014/main" id="{E39C8DB2-6D92-4D58-A61F-AEE27D24116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119" name="正方形/長方形 58">
                <a:extLst>
                  <a:ext uri="{FF2B5EF4-FFF2-40B4-BE49-F238E27FC236}">
                    <a16:creationId xmlns:a16="http://schemas.microsoft.com/office/drawing/2014/main" id="{29BE3D0A-582B-4919-B4BB-CC496775A2BD}"/>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20" name="正方形/長方形 59">
                <a:extLst>
                  <a:ext uri="{FF2B5EF4-FFF2-40B4-BE49-F238E27FC236}">
                    <a16:creationId xmlns:a16="http://schemas.microsoft.com/office/drawing/2014/main" id="{FFEC92F4-18FD-4805-A3DB-C145125A0B89}"/>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116" name="正方形/長方形 70">
              <a:extLst>
                <a:ext uri="{FF2B5EF4-FFF2-40B4-BE49-F238E27FC236}">
                  <a16:creationId xmlns:a16="http://schemas.microsoft.com/office/drawing/2014/main" id="{ACDB8878-AAD7-4A1D-AB27-6927FE98DBCB}"/>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900" b="0" dirty="0">
                  <a:solidFill>
                    <a:srgbClr val="000000"/>
                  </a:solidFill>
                </a:rPr>
                <a:t>Sys</a:t>
              </a:r>
            </a:p>
          </p:txBody>
        </p:sp>
      </p:grpSp>
      <p:grpSp>
        <p:nvGrpSpPr>
          <p:cNvPr id="121" name="Group 120">
            <a:extLst>
              <a:ext uri="{FF2B5EF4-FFF2-40B4-BE49-F238E27FC236}">
                <a16:creationId xmlns:a16="http://schemas.microsoft.com/office/drawing/2014/main" id="{D6E7DD37-2330-4C19-8F76-0771C1C2BBC0}"/>
              </a:ext>
            </a:extLst>
          </p:cNvPr>
          <p:cNvGrpSpPr/>
          <p:nvPr/>
        </p:nvGrpSpPr>
        <p:grpSpPr>
          <a:xfrm>
            <a:off x="5702331" y="3981620"/>
            <a:ext cx="592981" cy="291908"/>
            <a:chOff x="5002072" y="2355721"/>
            <a:chExt cx="941525" cy="463825"/>
          </a:xfrm>
        </p:grpSpPr>
        <p:pic>
          <p:nvPicPr>
            <p:cNvPr id="122" name="Picture 121">
              <a:extLst>
                <a:ext uri="{FF2B5EF4-FFF2-40B4-BE49-F238E27FC236}">
                  <a16:creationId xmlns:a16="http://schemas.microsoft.com/office/drawing/2014/main" id="{71C02624-498B-434C-812A-6769C29BD93E}"/>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23" name="図 59">
              <a:extLst>
                <a:ext uri="{FF2B5EF4-FFF2-40B4-BE49-F238E27FC236}">
                  <a16:creationId xmlns:a16="http://schemas.microsoft.com/office/drawing/2014/main" id="{B135244E-BCC1-404E-91B0-A71E06295097}"/>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124" name="二等辺三角形 7172">
            <a:extLst>
              <a:ext uri="{FF2B5EF4-FFF2-40B4-BE49-F238E27FC236}">
                <a16:creationId xmlns:a16="http://schemas.microsoft.com/office/drawing/2014/main" id="{41BD477B-560F-48AB-A7D8-7DB8ED8B5D08}"/>
              </a:ext>
            </a:extLst>
          </p:cNvPr>
          <p:cNvSpPr>
            <a:spLocks noChangeArrowheads="1"/>
          </p:cNvSpPr>
          <p:nvPr/>
        </p:nvSpPr>
        <p:spPr bwMode="auto">
          <a:xfrm rot="5400000">
            <a:off x="6322613" y="3965994"/>
            <a:ext cx="123839" cy="198795"/>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25" name="TextBox 124">
            <a:extLst>
              <a:ext uri="{FF2B5EF4-FFF2-40B4-BE49-F238E27FC236}">
                <a16:creationId xmlns:a16="http://schemas.microsoft.com/office/drawing/2014/main" id="{B7A4C7CC-E0F2-40DE-B468-E61DB70B69BE}"/>
              </a:ext>
            </a:extLst>
          </p:cNvPr>
          <p:cNvSpPr txBox="1"/>
          <p:nvPr/>
        </p:nvSpPr>
        <p:spPr>
          <a:xfrm>
            <a:off x="6984861" y="4809901"/>
            <a:ext cx="983990"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Serial </a:t>
            </a:r>
            <a:r>
              <a:rPr lang="en-US" sz="1200" dirty="0" err="1">
                <a:solidFill>
                  <a:srgbClr val="0000FF"/>
                </a:solidFill>
                <a:latin typeface="HGPGothicE" panose="020B0900000000000000" pitchFamily="34" charset="-128"/>
                <a:ea typeface="HGPGothicE" panose="020B0900000000000000" pitchFamily="34" charset="-128"/>
              </a:rPr>
              <a:t>Mng</a:t>
            </a:r>
            <a:r>
              <a:rPr lang="en-US" sz="1200" dirty="0">
                <a:solidFill>
                  <a:srgbClr val="0000FF"/>
                </a:solidFill>
                <a:latin typeface="HGPGothicE" panose="020B0900000000000000" pitchFamily="34" charset="-128"/>
                <a:ea typeface="HGPGothicE" panose="020B0900000000000000" pitchFamily="34" charset="-128"/>
              </a:rPr>
              <a:t>.</a:t>
            </a:r>
          </a:p>
        </p:txBody>
      </p:sp>
      <p:sp>
        <p:nvSpPr>
          <p:cNvPr id="126" name="TextBox 125">
            <a:extLst>
              <a:ext uri="{FF2B5EF4-FFF2-40B4-BE49-F238E27FC236}">
                <a16:creationId xmlns:a16="http://schemas.microsoft.com/office/drawing/2014/main" id="{8AB7B1E1-8968-4340-8143-6E67E803D6EE}"/>
              </a:ext>
            </a:extLst>
          </p:cNvPr>
          <p:cNvSpPr txBox="1"/>
          <p:nvPr/>
        </p:nvSpPr>
        <p:spPr>
          <a:xfrm>
            <a:off x="8958624" y="4803042"/>
            <a:ext cx="714873"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E-Tally</a:t>
            </a:r>
          </a:p>
        </p:txBody>
      </p:sp>
      <p:pic>
        <p:nvPicPr>
          <p:cNvPr id="127" name="Picture 2">
            <a:extLst>
              <a:ext uri="{FF2B5EF4-FFF2-40B4-BE49-F238E27FC236}">
                <a16:creationId xmlns:a16="http://schemas.microsoft.com/office/drawing/2014/main" id="{E9E7C1A0-A320-41FA-8626-875D5154BA85}"/>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7984555" y="3879909"/>
            <a:ext cx="945493" cy="84819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a:extLst>
              <a:ext uri="{FF2B5EF4-FFF2-40B4-BE49-F238E27FC236}">
                <a16:creationId xmlns:a16="http://schemas.microsoft.com/office/drawing/2014/main" id="{6B6342FB-B5EE-4A25-97ED-7102AA8B37C1}"/>
              </a:ext>
            </a:extLst>
          </p:cNvPr>
          <p:cNvSpPr txBox="1"/>
          <p:nvPr/>
        </p:nvSpPr>
        <p:spPr>
          <a:xfrm>
            <a:off x="8044595" y="4809901"/>
            <a:ext cx="858858"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Tablet sys</a:t>
            </a:r>
          </a:p>
        </p:txBody>
      </p:sp>
      <p:pic>
        <p:nvPicPr>
          <p:cNvPr id="129" name="Picture 128">
            <a:extLst>
              <a:ext uri="{FF2B5EF4-FFF2-40B4-BE49-F238E27FC236}">
                <a16:creationId xmlns:a16="http://schemas.microsoft.com/office/drawing/2014/main" id="{55ED4CFB-539A-4B9E-82FC-98CBE63647E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000" t="2000" r="20000"/>
          <a:stretch/>
        </p:blipFill>
        <p:spPr>
          <a:xfrm>
            <a:off x="7706252" y="3942739"/>
            <a:ext cx="224310" cy="446667"/>
          </a:xfrm>
          <a:prstGeom prst="rect">
            <a:avLst/>
          </a:prstGeom>
        </p:spPr>
      </p:pic>
      <p:sp>
        <p:nvSpPr>
          <p:cNvPr id="130" name="二等辺三角形 7172">
            <a:extLst>
              <a:ext uri="{FF2B5EF4-FFF2-40B4-BE49-F238E27FC236}">
                <a16:creationId xmlns:a16="http://schemas.microsoft.com/office/drawing/2014/main" id="{7A118360-974E-451C-8BDE-D1FF86D3912A}"/>
              </a:ext>
            </a:extLst>
          </p:cNvPr>
          <p:cNvSpPr>
            <a:spLocks noChangeArrowheads="1"/>
          </p:cNvSpPr>
          <p:nvPr/>
        </p:nvSpPr>
        <p:spPr bwMode="auto">
          <a:xfrm rot="5400000">
            <a:off x="7492555" y="3932518"/>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grpSp>
        <p:nvGrpSpPr>
          <p:cNvPr id="131" name="Group 130">
            <a:extLst>
              <a:ext uri="{FF2B5EF4-FFF2-40B4-BE49-F238E27FC236}">
                <a16:creationId xmlns:a16="http://schemas.microsoft.com/office/drawing/2014/main" id="{BB537C08-C24E-4C1E-A841-797024DBF3C6}"/>
              </a:ext>
            </a:extLst>
          </p:cNvPr>
          <p:cNvGrpSpPr/>
          <p:nvPr/>
        </p:nvGrpSpPr>
        <p:grpSpPr>
          <a:xfrm>
            <a:off x="7019864" y="3985255"/>
            <a:ext cx="411494" cy="668526"/>
            <a:chOff x="4426857" y="3176938"/>
            <a:chExt cx="678543" cy="1006804"/>
          </a:xfrm>
        </p:grpSpPr>
        <p:sp>
          <p:nvSpPr>
            <p:cNvPr id="132" name="Line 661">
              <a:extLst>
                <a:ext uri="{FF2B5EF4-FFF2-40B4-BE49-F238E27FC236}">
                  <a16:creationId xmlns:a16="http://schemas.microsoft.com/office/drawing/2014/main" id="{2155F49C-BDCA-44F3-84F1-95490732FC40}"/>
                </a:ext>
              </a:extLst>
            </p:cNvPr>
            <p:cNvSpPr>
              <a:spLocks noChangeShapeType="1"/>
            </p:cNvSpPr>
            <p:nvPr/>
          </p:nvSpPr>
          <p:spPr bwMode="auto">
            <a:xfrm flipV="1">
              <a:off x="4861833" y="3881711"/>
              <a:ext cx="142373" cy="1097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33" name="Group 132">
              <a:extLst>
                <a:ext uri="{FF2B5EF4-FFF2-40B4-BE49-F238E27FC236}">
                  <a16:creationId xmlns:a16="http://schemas.microsoft.com/office/drawing/2014/main" id="{4C3A3C8D-E243-4AF0-8EEB-C405FF5CB083}"/>
                </a:ext>
              </a:extLst>
            </p:cNvPr>
            <p:cNvGrpSpPr>
              <a:grpSpLocks/>
            </p:cNvGrpSpPr>
            <p:nvPr/>
          </p:nvGrpSpPr>
          <p:grpSpPr bwMode="auto">
            <a:xfrm>
              <a:off x="4426857" y="3276599"/>
              <a:ext cx="678543" cy="907143"/>
              <a:chOff x="2400" y="2928"/>
              <a:chExt cx="1067" cy="1240"/>
            </a:xfrm>
          </p:grpSpPr>
          <p:sp>
            <p:nvSpPr>
              <p:cNvPr id="159" name="AutoShape 663">
                <a:extLst>
                  <a:ext uri="{FF2B5EF4-FFF2-40B4-BE49-F238E27FC236}">
                    <a16:creationId xmlns:a16="http://schemas.microsoft.com/office/drawing/2014/main" id="{607FF9CE-D966-49B7-8934-F77CA75FED94}"/>
                  </a:ext>
                </a:extLst>
              </p:cNvPr>
              <p:cNvSpPr>
                <a:spLocks noChangeArrowheads="1"/>
              </p:cNvSpPr>
              <p:nvPr/>
            </p:nvSpPr>
            <p:spPr bwMode="auto">
              <a:xfrm rot="16200000" flipH="1">
                <a:off x="1926" y="3411"/>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0" name="AutoShape 664">
                <a:extLst>
                  <a:ext uri="{FF2B5EF4-FFF2-40B4-BE49-F238E27FC236}">
                    <a16:creationId xmlns:a16="http://schemas.microsoft.com/office/drawing/2014/main" id="{F9E885BB-02C7-4D40-A468-C10646ED5321}"/>
                  </a:ext>
                </a:extLst>
              </p:cNvPr>
              <p:cNvSpPr>
                <a:spLocks noChangeArrowheads="1"/>
              </p:cNvSpPr>
              <p:nvPr/>
            </p:nvSpPr>
            <p:spPr bwMode="auto">
              <a:xfrm>
                <a:off x="2404" y="3920"/>
                <a:ext cx="1063" cy="248"/>
              </a:xfrm>
              <a:prstGeom prst="parallelogram">
                <a:avLst>
                  <a:gd name="adj" fmla="val 98386"/>
                </a:avLst>
              </a:prstGeom>
              <a:solidFill>
                <a:srgbClr val="FF99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1" name="AutoShape 665">
                <a:extLst>
                  <a:ext uri="{FF2B5EF4-FFF2-40B4-BE49-F238E27FC236}">
                    <a16:creationId xmlns:a16="http://schemas.microsoft.com/office/drawing/2014/main" id="{A25FF3BB-4F26-47E6-B30F-8C6B2615D50B}"/>
                  </a:ext>
                </a:extLst>
              </p:cNvPr>
              <p:cNvSpPr>
                <a:spLocks noChangeArrowheads="1"/>
              </p:cNvSpPr>
              <p:nvPr/>
            </p:nvSpPr>
            <p:spPr bwMode="auto">
              <a:xfrm>
                <a:off x="316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2" name="AutoShape 666">
                <a:extLst>
                  <a:ext uri="{FF2B5EF4-FFF2-40B4-BE49-F238E27FC236}">
                    <a16:creationId xmlns:a16="http://schemas.microsoft.com/office/drawing/2014/main" id="{F5013496-9F78-49A2-BBDA-C19B3FEA67DB}"/>
                  </a:ext>
                </a:extLst>
              </p:cNvPr>
              <p:cNvSpPr>
                <a:spLocks noChangeArrowheads="1"/>
              </p:cNvSpPr>
              <p:nvPr/>
            </p:nvSpPr>
            <p:spPr bwMode="auto">
              <a:xfrm>
                <a:off x="240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3" name="AutoShape 667">
                <a:extLst>
                  <a:ext uri="{FF2B5EF4-FFF2-40B4-BE49-F238E27FC236}">
                    <a16:creationId xmlns:a16="http://schemas.microsoft.com/office/drawing/2014/main" id="{47B3B163-7D83-4288-9B9D-902896690680}"/>
                  </a:ext>
                </a:extLst>
              </p:cNvPr>
              <p:cNvSpPr>
                <a:spLocks noChangeArrowheads="1"/>
              </p:cNvSpPr>
              <p:nvPr/>
            </p:nvSpPr>
            <p:spPr bwMode="auto">
              <a:xfrm>
                <a:off x="2773"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4" name="AutoShape 668">
                <a:extLst>
                  <a:ext uri="{FF2B5EF4-FFF2-40B4-BE49-F238E27FC236}">
                    <a16:creationId xmlns:a16="http://schemas.microsoft.com/office/drawing/2014/main" id="{6C983BB1-8A2E-4D9D-BF74-2F6979510D70}"/>
                  </a:ext>
                </a:extLst>
              </p:cNvPr>
              <p:cNvSpPr>
                <a:spLocks noChangeArrowheads="1"/>
              </p:cNvSpPr>
              <p:nvPr/>
            </p:nvSpPr>
            <p:spPr bwMode="auto">
              <a:xfrm>
                <a:off x="2400" y="3878"/>
                <a:ext cx="1063" cy="248"/>
              </a:xfrm>
              <a:prstGeom prst="parallelogram">
                <a:avLst>
                  <a:gd name="adj" fmla="val 9838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5" name="AutoShape 669">
                <a:extLst>
                  <a:ext uri="{FF2B5EF4-FFF2-40B4-BE49-F238E27FC236}">
                    <a16:creationId xmlns:a16="http://schemas.microsoft.com/office/drawing/2014/main" id="{4DA05154-6F2C-4696-977A-3F1B3FB18E44}"/>
                  </a:ext>
                </a:extLst>
              </p:cNvPr>
              <p:cNvSpPr>
                <a:spLocks noChangeArrowheads="1"/>
              </p:cNvSpPr>
              <p:nvPr/>
            </p:nvSpPr>
            <p:spPr bwMode="auto">
              <a:xfrm>
                <a:off x="3411" y="2930"/>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6" name="AutoShape 670">
                <a:extLst>
                  <a:ext uri="{FF2B5EF4-FFF2-40B4-BE49-F238E27FC236}">
                    <a16:creationId xmlns:a16="http://schemas.microsoft.com/office/drawing/2014/main" id="{E1D5EA3B-121D-4C12-97DF-32B58C027DBB}"/>
                  </a:ext>
                </a:extLst>
              </p:cNvPr>
              <p:cNvSpPr>
                <a:spLocks noChangeArrowheads="1"/>
              </p:cNvSpPr>
              <p:nvPr/>
            </p:nvSpPr>
            <p:spPr bwMode="auto">
              <a:xfrm>
                <a:off x="2637" y="2928"/>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7" name="AutoShape 671">
                <a:extLst>
                  <a:ext uri="{FF2B5EF4-FFF2-40B4-BE49-F238E27FC236}">
                    <a16:creationId xmlns:a16="http://schemas.microsoft.com/office/drawing/2014/main" id="{4034A5FB-A1B2-4642-9D68-FC86BF6B8B01}"/>
                  </a:ext>
                </a:extLst>
              </p:cNvPr>
              <p:cNvSpPr>
                <a:spLocks noChangeArrowheads="1"/>
              </p:cNvSpPr>
              <p:nvPr/>
            </p:nvSpPr>
            <p:spPr bwMode="auto">
              <a:xfrm>
                <a:off x="2407" y="3164"/>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8" name="AutoShape 672">
                <a:extLst>
                  <a:ext uri="{FF2B5EF4-FFF2-40B4-BE49-F238E27FC236}">
                    <a16:creationId xmlns:a16="http://schemas.microsoft.com/office/drawing/2014/main" id="{CF7849A8-D059-4AF8-8B79-15A59E41A473}"/>
                  </a:ext>
                </a:extLst>
              </p:cNvPr>
              <p:cNvSpPr>
                <a:spLocks noChangeArrowheads="1"/>
              </p:cNvSpPr>
              <p:nvPr/>
            </p:nvSpPr>
            <p:spPr bwMode="auto">
              <a:xfrm rot="16200000" flipH="1">
                <a:off x="2595" y="3664"/>
                <a:ext cx="668" cy="240"/>
              </a:xfrm>
              <a:prstGeom prst="parallelogram">
                <a:avLst>
                  <a:gd name="adj" fmla="val 9915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69" name="AutoShape 673">
                <a:extLst>
                  <a:ext uri="{FF2B5EF4-FFF2-40B4-BE49-F238E27FC236}">
                    <a16:creationId xmlns:a16="http://schemas.microsoft.com/office/drawing/2014/main" id="{F46EA83F-FDAB-4DB7-BE8D-6E8236B72321}"/>
                  </a:ext>
                </a:extLst>
              </p:cNvPr>
              <p:cNvSpPr>
                <a:spLocks noChangeArrowheads="1"/>
              </p:cNvSpPr>
              <p:nvPr/>
            </p:nvSpPr>
            <p:spPr bwMode="auto">
              <a:xfrm>
                <a:off x="2455" y="3434"/>
                <a:ext cx="958" cy="248"/>
              </a:xfrm>
              <a:prstGeom prst="parallelogram">
                <a:avLst>
                  <a:gd name="adj" fmla="val 88668"/>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70" name="AutoShape 674">
                <a:extLst>
                  <a:ext uri="{FF2B5EF4-FFF2-40B4-BE49-F238E27FC236}">
                    <a16:creationId xmlns:a16="http://schemas.microsoft.com/office/drawing/2014/main" id="{16500003-472B-4C7B-91C6-87A3872CB23E}"/>
                  </a:ext>
                </a:extLst>
              </p:cNvPr>
              <p:cNvSpPr>
                <a:spLocks noChangeArrowheads="1"/>
              </p:cNvSpPr>
              <p:nvPr/>
            </p:nvSpPr>
            <p:spPr bwMode="auto">
              <a:xfrm>
                <a:off x="3181" y="3166"/>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71" name="AutoShape 675">
                <a:extLst>
                  <a:ext uri="{FF2B5EF4-FFF2-40B4-BE49-F238E27FC236}">
                    <a16:creationId xmlns:a16="http://schemas.microsoft.com/office/drawing/2014/main" id="{0C3266D2-39B4-4083-B981-5F1BE5B63BD5}"/>
                  </a:ext>
                </a:extLst>
              </p:cNvPr>
              <p:cNvSpPr>
                <a:spLocks noChangeArrowheads="1"/>
              </p:cNvSpPr>
              <p:nvPr/>
            </p:nvSpPr>
            <p:spPr bwMode="auto">
              <a:xfrm rot="16200000" flipH="1">
                <a:off x="2577" y="3194"/>
                <a:ext cx="720" cy="240"/>
              </a:xfrm>
              <a:prstGeom prst="parallelogram">
                <a:avLst>
                  <a:gd name="adj" fmla="val 979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72" name="AutoShape 676">
                <a:extLst>
                  <a:ext uri="{FF2B5EF4-FFF2-40B4-BE49-F238E27FC236}">
                    <a16:creationId xmlns:a16="http://schemas.microsoft.com/office/drawing/2014/main" id="{E9A8E2E4-31EE-47D1-A2CA-928099C87A12}"/>
                  </a:ext>
                </a:extLst>
              </p:cNvPr>
              <p:cNvSpPr>
                <a:spLocks noChangeArrowheads="1"/>
              </p:cNvSpPr>
              <p:nvPr/>
            </p:nvSpPr>
            <p:spPr bwMode="auto">
              <a:xfrm>
                <a:off x="2400" y="2928"/>
                <a:ext cx="1049" cy="248"/>
              </a:xfrm>
              <a:prstGeom prst="parallelogram">
                <a:avLst>
                  <a:gd name="adj" fmla="val 1012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73" name="AutoShape 677">
                <a:extLst>
                  <a:ext uri="{FF2B5EF4-FFF2-40B4-BE49-F238E27FC236}">
                    <a16:creationId xmlns:a16="http://schemas.microsoft.com/office/drawing/2014/main" id="{BD82AF94-D939-429E-9370-9AF270E18EC7}"/>
                  </a:ext>
                </a:extLst>
              </p:cNvPr>
              <p:cNvSpPr>
                <a:spLocks noChangeArrowheads="1"/>
              </p:cNvSpPr>
              <p:nvPr/>
            </p:nvSpPr>
            <p:spPr bwMode="auto">
              <a:xfrm rot="16200000" flipH="1">
                <a:off x="2736" y="3408"/>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34" name="Group 133">
              <a:extLst>
                <a:ext uri="{FF2B5EF4-FFF2-40B4-BE49-F238E27FC236}">
                  <a16:creationId xmlns:a16="http://schemas.microsoft.com/office/drawing/2014/main" id="{23BB4E79-4209-404E-89ED-6ECE889D95D2}"/>
                </a:ext>
              </a:extLst>
            </p:cNvPr>
            <p:cNvGrpSpPr>
              <a:grpSpLocks/>
            </p:cNvGrpSpPr>
            <p:nvPr/>
          </p:nvGrpSpPr>
          <p:grpSpPr bwMode="auto">
            <a:xfrm>
              <a:off x="4539570" y="3428245"/>
              <a:ext cx="172666" cy="144057"/>
              <a:chOff x="3792" y="3552"/>
              <a:chExt cx="224" cy="159"/>
            </a:xfrm>
          </p:grpSpPr>
          <p:sp>
            <p:nvSpPr>
              <p:cNvPr id="153" name="AutoShape 679">
                <a:extLst>
                  <a:ext uri="{FF2B5EF4-FFF2-40B4-BE49-F238E27FC236}">
                    <a16:creationId xmlns:a16="http://schemas.microsoft.com/office/drawing/2014/main" id="{30F70812-86AD-4C64-9BD0-1DCED89AE2CC}"/>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4" name="Line 680">
                <a:extLst>
                  <a:ext uri="{FF2B5EF4-FFF2-40B4-BE49-F238E27FC236}">
                    <a16:creationId xmlns:a16="http://schemas.microsoft.com/office/drawing/2014/main" id="{235D701A-F43F-441E-9463-71C53E1579DC}"/>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5" name="Oval 154">
                <a:extLst>
                  <a:ext uri="{FF2B5EF4-FFF2-40B4-BE49-F238E27FC236}">
                    <a16:creationId xmlns:a16="http://schemas.microsoft.com/office/drawing/2014/main" id="{20282C9C-204B-4E20-8F6E-0107E0F9988E}"/>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6" name="AutoShape 682">
                <a:extLst>
                  <a:ext uri="{FF2B5EF4-FFF2-40B4-BE49-F238E27FC236}">
                    <a16:creationId xmlns:a16="http://schemas.microsoft.com/office/drawing/2014/main" id="{4F819A44-0D4F-44B6-A677-040AD67B6018}"/>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7" name="Line 683">
                <a:extLst>
                  <a:ext uri="{FF2B5EF4-FFF2-40B4-BE49-F238E27FC236}">
                    <a16:creationId xmlns:a16="http://schemas.microsoft.com/office/drawing/2014/main" id="{31490442-BB5A-47C2-9DC4-5C353699F9DE}"/>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8" name="Oval 157">
                <a:extLst>
                  <a:ext uri="{FF2B5EF4-FFF2-40B4-BE49-F238E27FC236}">
                    <a16:creationId xmlns:a16="http://schemas.microsoft.com/office/drawing/2014/main" id="{63136ED6-71FC-4FB8-8A66-6F3B6254F6A2}"/>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35" name="AutoShape 685">
              <a:extLst>
                <a:ext uri="{FF2B5EF4-FFF2-40B4-BE49-F238E27FC236}">
                  <a16:creationId xmlns:a16="http://schemas.microsoft.com/office/drawing/2014/main" id="{D6360F61-0C84-47CF-B686-546CE0F26F08}"/>
                </a:ext>
              </a:extLst>
            </p:cNvPr>
            <p:cNvSpPr>
              <a:spLocks noChangeArrowheads="1"/>
            </p:cNvSpPr>
            <p:nvPr/>
          </p:nvSpPr>
          <p:spPr bwMode="auto">
            <a:xfrm>
              <a:off x="4539570" y="3934121"/>
              <a:ext cx="172666" cy="95403"/>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36" name="Line 686">
              <a:extLst>
                <a:ext uri="{FF2B5EF4-FFF2-40B4-BE49-F238E27FC236}">
                  <a16:creationId xmlns:a16="http://schemas.microsoft.com/office/drawing/2014/main" id="{BBE290CF-5D8F-47C0-BB2D-678802BCB7E0}"/>
                </a:ext>
              </a:extLst>
            </p:cNvPr>
            <p:cNvSpPr>
              <a:spLocks noChangeShapeType="1"/>
            </p:cNvSpPr>
            <p:nvPr/>
          </p:nvSpPr>
          <p:spPr bwMode="auto">
            <a:xfrm flipV="1">
              <a:off x="4618945" y="3916735"/>
              <a:ext cx="71691" cy="477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37" name="Oval 136">
              <a:extLst>
                <a:ext uri="{FF2B5EF4-FFF2-40B4-BE49-F238E27FC236}">
                  <a16:creationId xmlns:a16="http://schemas.microsoft.com/office/drawing/2014/main" id="{71113580-A3DC-43CD-B9DF-B388E91E5EFA}"/>
                </a:ext>
              </a:extLst>
            </p:cNvPr>
            <p:cNvSpPr>
              <a:spLocks noChangeArrowheads="1"/>
            </p:cNvSpPr>
            <p:nvPr/>
          </p:nvSpPr>
          <p:spPr bwMode="auto">
            <a:xfrm>
              <a:off x="4596718" y="39425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38" name="Group 137">
              <a:extLst>
                <a:ext uri="{FF2B5EF4-FFF2-40B4-BE49-F238E27FC236}">
                  <a16:creationId xmlns:a16="http://schemas.microsoft.com/office/drawing/2014/main" id="{C0C46A78-4C54-4BC3-ACD5-DF9A6D841A3D}"/>
                </a:ext>
              </a:extLst>
            </p:cNvPr>
            <p:cNvGrpSpPr>
              <a:grpSpLocks/>
            </p:cNvGrpSpPr>
            <p:nvPr/>
          </p:nvGrpSpPr>
          <p:grpSpPr bwMode="auto">
            <a:xfrm>
              <a:off x="4834845" y="3885445"/>
              <a:ext cx="172666" cy="144057"/>
              <a:chOff x="3792" y="3552"/>
              <a:chExt cx="224" cy="159"/>
            </a:xfrm>
          </p:grpSpPr>
          <p:sp>
            <p:nvSpPr>
              <p:cNvPr id="147" name="AutoShape 689">
                <a:extLst>
                  <a:ext uri="{FF2B5EF4-FFF2-40B4-BE49-F238E27FC236}">
                    <a16:creationId xmlns:a16="http://schemas.microsoft.com/office/drawing/2014/main" id="{831757C6-F26C-41E3-B53F-480EE643ECDD}"/>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48" name="Line 690">
                <a:extLst>
                  <a:ext uri="{FF2B5EF4-FFF2-40B4-BE49-F238E27FC236}">
                    <a16:creationId xmlns:a16="http://schemas.microsoft.com/office/drawing/2014/main" id="{A6410A62-6EBC-447D-94C0-FE2C9657897F}"/>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49" name="Oval 148">
                <a:extLst>
                  <a:ext uri="{FF2B5EF4-FFF2-40B4-BE49-F238E27FC236}">
                    <a16:creationId xmlns:a16="http://schemas.microsoft.com/office/drawing/2014/main" id="{70B58AD9-576B-46A0-B9E3-E1125E46024B}"/>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0" name="AutoShape 692">
                <a:extLst>
                  <a:ext uri="{FF2B5EF4-FFF2-40B4-BE49-F238E27FC236}">
                    <a16:creationId xmlns:a16="http://schemas.microsoft.com/office/drawing/2014/main" id="{400DB901-3C38-47FD-B81B-5055E0371099}"/>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1" name="Line 693">
                <a:extLst>
                  <a:ext uri="{FF2B5EF4-FFF2-40B4-BE49-F238E27FC236}">
                    <a16:creationId xmlns:a16="http://schemas.microsoft.com/office/drawing/2014/main" id="{FCFFD551-3D8C-44BA-83E1-47509FF9C308}"/>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52" name="Oval 151">
                <a:extLst>
                  <a:ext uri="{FF2B5EF4-FFF2-40B4-BE49-F238E27FC236}">
                    <a16:creationId xmlns:a16="http://schemas.microsoft.com/office/drawing/2014/main" id="{5F99DC6F-DE27-44DD-B6A0-82FA1801085C}"/>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39" name="Group 138">
              <a:extLst>
                <a:ext uri="{FF2B5EF4-FFF2-40B4-BE49-F238E27FC236}">
                  <a16:creationId xmlns:a16="http://schemas.microsoft.com/office/drawing/2014/main" id="{0E411BBB-267E-411E-A719-A69FE580E920}"/>
                </a:ext>
              </a:extLst>
            </p:cNvPr>
            <p:cNvGrpSpPr>
              <a:grpSpLocks/>
            </p:cNvGrpSpPr>
            <p:nvPr/>
          </p:nvGrpSpPr>
          <p:grpSpPr bwMode="auto">
            <a:xfrm>
              <a:off x="4834845" y="3476921"/>
              <a:ext cx="172666" cy="95403"/>
              <a:chOff x="5008" y="2487"/>
              <a:chExt cx="176" cy="105"/>
            </a:xfrm>
          </p:grpSpPr>
          <p:sp>
            <p:nvSpPr>
              <p:cNvPr id="145" name="AutoShape 696">
                <a:extLst>
                  <a:ext uri="{FF2B5EF4-FFF2-40B4-BE49-F238E27FC236}">
                    <a16:creationId xmlns:a16="http://schemas.microsoft.com/office/drawing/2014/main" id="{FC7F1D60-ACE0-4801-BB12-34A5B7926868}"/>
                  </a:ext>
                </a:extLst>
              </p:cNvPr>
              <p:cNvSpPr>
                <a:spLocks noChangeArrowheads="1"/>
              </p:cNvSpPr>
              <p:nvPr/>
            </p:nvSpPr>
            <p:spPr bwMode="auto">
              <a:xfrm>
                <a:off x="5008" y="2487"/>
                <a:ext cx="176"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46" name="Line 697">
                <a:extLst>
                  <a:ext uri="{FF2B5EF4-FFF2-40B4-BE49-F238E27FC236}">
                    <a16:creationId xmlns:a16="http://schemas.microsoft.com/office/drawing/2014/main" id="{D1BF7856-B6EC-4327-A688-655FD643A0C7}"/>
                  </a:ext>
                </a:extLst>
              </p:cNvPr>
              <p:cNvSpPr>
                <a:spLocks noChangeShapeType="1"/>
              </p:cNvSpPr>
              <p:nvPr/>
            </p:nvSpPr>
            <p:spPr bwMode="auto">
              <a:xfrm flipV="1">
                <a:off x="5059" y="2496"/>
                <a:ext cx="7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40" name="Oval 139">
              <a:extLst>
                <a:ext uri="{FF2B5EF4-FFF2-40B4-BE49-F238E27FC236}">
                  <a16:creationId xmlns:a16="http://schemas.microsoft.com/office/drawing/2014/main" id="{1C72ECF1-4455-4EDB-9D41-50C942C032DF}"/>
                </a:ext>
              </a:extLst>
            </p:cNvPr>
            <p:cNvSpPr>
              <a:spLocks noChangeArrowheads="1"/>
            </p:cNvSpPr>
            <p:nvPr/>
          </p:nvSpPr>
          <p:spPr bwMode="auto">
            <a:xfrm>
              <a:off x="4891993" y="34853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41" name="Oval 140">
              <a:extLst>
                <a:ext uri="{FF2B5EF4-FFF2-40B4-BE49-F238E27FC236}">
                  <a16:creationId xmlns:a16="http://schemas.microsoft.com/office/drawing/2014/main" id="{7D3304AC-518A-47E0-BCC9-33D8AFE3B40E}"/>
                </a:ext>
              </a:extLst>
            </p:cNvPr>
            <p:cNvSpPr>
              <a:spLocks noChangeArrowheads="1"/>
            </p:cNvSpPr>
            <p:nvPr/>
          </p:nvSpPr>
          <p:spPr bwMode="auto">
            <a:xfrm>
              <a:off x="4623706" y="394888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42" name="Oval 141">
              <a:extLst>
                <a:ext uri="{FF2B5EF4-FFF2-40B4-BE49-F238E27FC236}">
                  <a16:creationId xmlns:a16="http://schemas.microsoft.com/office/drawing/2014/main" id="{CAF4D389-F6A1-4595-BF3F-A1B808DF358D}"/>
                </a:ext>
              </a:extLst>
            </p:cNvPr>
            <p:cNvSpPr>
              <a:spLocks noChangeArrowheads="1"/>
            </p:cNvSpPr>
            <p:nvPr/>
          </p:nvSpPr>
          <p:spPr bwMode="auto">
            <a:xfrm>
              <a:off x="4893581" y="3956819"/>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pic>
          <p:nvPicPr>
            <p:cNvPr id="143" name="Picture 142">
              <a:extLst>
                <a:ext uri="{FF2B5EF4-FFF2-40B4-BE49-F238E27FC236}">
                  <a16:creationId xmlns:a16="http://schemas.microsoft.com/office/drawing/2014/main" id="{53278723-5566-486C-A557-748A0675BF7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48556" y="3176938"/>
              <a:ext cx="207325" cy="207326"/>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8C79AE5B-1A31-4D05-AD82-3A10AD629551}"/>
                </a:ext>
              </a:extLst>
            </p:cNvPr>
            <p:cNvSpPr/>
            <p:nvPr/>
          </p:nvSpPr>
          <p:spPr>
            <a:xfrm>
              <a:off x="4829586" y="3179837"/>
              <a:ext cx="264367" cy="20815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vi-VN">
                <a:solidFill>
                  <a:srgbClr val="FFFFFF"/>
                </a:solidFill>
                <a:latin typeface="Times New Roman"/>
                <a:ea typeface="ＭＳ Ｐゴシック"/>
              </a:endParaRPr>
            </a:p>
          </p:txBody>
        </p:sp>
      </p:grpSp>
      <p:grpSp>
        <p:nvGrpSpPr>
          <p:cNvPr id="174" name="Group 173">
            <a:extLst>
              <a:ext uri="{FF2B5EF4-FFF2-40B4-BE49-F238E27FC236}">
                <a16:creationId xmlns:a16="http://schemas.microsoft.com/office/drawing/2014/main" id="{7FCF0C50-CACA-476D-96C2-504C0B38C3F8}"/>
              </a:ext>
            </a:extLst>
          </p:cNvPr>
          <p:cNvGrpSpPr/>
          <p:nvPr/>
        </p:nvGrpSpPr>
        <p:grpSpPr>
          <a:xfrm>
            <a:off x="9006275" y="3988000"/>
            <a:ext cx="660416" cy="615983"/>
            <a:chOff x="2180681" y="3939126"/>
            <a:chExt cx="713407" cy="639141"/>
          </a:xfrm>
        </p:grpSpPr>
        <p:pic>
          <p:nvPicPr>
            <p:cNvPr id="175" name="図 2">
              <a:extLst>
                <a:ext uri="{FF2B5EF4-FFF2-40B4-BE49-F238E27FC236}">
                  <a16:creationId xmlns:a16="http://schemas.microsoft.com/office/drawing/2014/main" id="{44BDF9B2-D1A0-4970-8F8B-892AE6947178}"/>
                </a:ext>
              </a:extLst>
            </p:cNvPr>
            <p:cNvPicPr>
              <a:picLocks noChangeAspect="1"/>
            </p:cNvPicPr>
            <p:nvPr/>
          </p:nvPicPr>
          <p:blipFill>
            <a:blip r:embed="rId19"/>
            <a:stretch>
              <a:fillRect/>
            </a:stretch>
          </p:blipFill>
          <p:spPr>
            <a:xfrm>
              <a:off x="2180681" y="3939126"/>
              <a:ext cx="713407" cy="582747"/>
            </a:xfrm>
            <a:prstGeom prst="rect">
              <a:avLst/>
            </a:prstGeom>
          </p:spPr>
        </p:pic>
        <p:pic>
          <p:nvPicPr>
            <p:cNvPr id="178" name="Picture 177">
              <a:extLst>
                <a:ext uri="{FF2B5EF4-FFF2-40B4-BE49-F238E27FC236}">
                  <a16:creationId xmlns:a16="http://schemas.microsoft.com/office/drawing/2014/main" id="{F428F13A-7862-4EFA-8235-DB9A9A883EF2}"/>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3000" t="2000" r="20000"/>
            <a:stretch/>
          </p:blipFill>
          <p:spPr>
            <a:xfrm>
              <a:off x="2497603" y="4282675"/>
              <a:ext cx="148442" cy="295592"/>
            </a:xfrm>
            <a:prstGeom prst="rect">
              <a:avLst/>
            </a:prstGeom>
          </p:spPr>
        </p:pic>
      </p:grpSp>
      <p:sp>
        <p:nvSpPr>
          <p:cNvPr id="182" name="Rectangle 181">
            <a:extLst>
              <a:ext uri="{FF2B5EF4-FFF2-40B4-BE49-F238E27FC236}">
                <a16:creationId xmlns:a16="http://schemas.microsoft.com/office/drawing/2014/main" id="{4FABBE13-10B8-4F32-9CFD-66154D7413FD}"/>
              </a:ext>
            </a:extLst>
          </p:cNvPr>
          <p:cNvSpPr/>
          <p:nvPr/>
        </p:nvSpPr>
        <p:spPr bwMode="auto">
          <a:xfrm>
            <a:off x="2913015" y="3866087"/>
            <a:ext cx="1348782" cy="1321137"/>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83" name="Rectangle 182">
            <a:extLst>
              <a:ext uri="{FF2B5EF4-FFF2-40B4-BE49-F238E27FC236}">
                <a16:creationId xmlns:a16="http://schemas.microsoft.com/office/drawing/2014/main" id="{DD467B56-E6E7-4C72-9096-7E8A3D3B4EB9}"/>
              </a:ext>
            </a:extLst>
          </p:cNvPr>
          <p:cNvSpPr/>
          <p:nvPr/>
        </p:nvSpPr>
        <p:spPr bwMode="auto">
          <a:xfrm>
            <a:off x="4309115" y="3866085"/>
            <a:ext cx="1274201"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85" name="Rectangle 184">
            <a:extLst>
              <a:ext uri="{FF2B5EF4-FFF2-40B4-BE49-F238E27FC236}">
                <a16:creationId xmlns:a16="http://schemas.microsoft.com/office/drawing/2014/main" id="{52FF468B-C4C6-4481-B65C-89932A4F22C2}"/>
              </a:ext>
            </a:extLst>
          </p:cNvPr>
          <p:cNvSpPr/>
          <p:nvPr/>
        </p:nvSpPr>
        <p:spPr bwMode="auto">
          <a:xfrm>
            <a:off x="5639828" y="3866086"/>
            <a:ext cx="1279808"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86" name="Rectangle 185">
            <a:extLst>
              <a:ext uri="{FF2B5EF4-FFF2-40B4-BE49-F238E27FC236}">
                <a16:creationId xmlns:a16="http://schemas.microsoft.com/office/drawing/2014/main" id="{B02DF773-618A-4305-9A5D-6E393DAEA0FE}"/>
              </a:ext>
            </a:extLst>
          </p:cNvPr>
          <p:cNvSpPr/>
          <p:nvPr/>
        </p:nvSpPr>
        <p:spPr bwMode="auto">
          <a:xfrm>
            <a:off x="6981445" y="3866086"/>
            <a:ext cx="987407"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88" name="Rectangle 187">
            <a:extLst>
              <a:ext uri="{FF2B5EF4-FFF2-40B4-BE49-F238E27FC236}">
                <a16:creationId xmlns:a16="http://schemas.microsoft.com/office/drawing/2014/main" id="{1A2EBC40-63A8-401D-842C-792F66970007}"/>
              </a:ext>
            </a:extLst>
          </p:cNvPr>
          <p:cNvSpPr/>
          <p:nvPr/>
        </p:nvSpPr>
        <p:spPr bwMode="auto">
          <a:xfrm>
            <a:off x="8035963" y="3866086"/>
            <a:ext cx="874614" cy="131469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89" name="Rectangle 188">
            <a:extLst>
              <a:ext uri="{FF2B5EF4-FFF2-40B4-BE49-F238E27FC236}">
                <a16:creationId xmlns:a16="http://schemas.microsoft.com/office/drawing/2014/main" id="{8CBA1899-45CF-4F07-BB08-D83A1EAE94F1}"/>
              </a:ext>
            </a:extLst>
          </p:cNvPr>
          <p:cNvSpPr/>
          <p:nvPr/>
        </p:nvSpPr>
        <p:spPr bwMode="auto">
          <a:xfrm>
            <a:off x="8958624" y="3866086"/>
            <a:ext cx="714873" cy="1308242"/>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193" name="Rectangle 192">
            <a:extLst>
              <a:ext uri="{FF2B5EF4-FFF2-40B4-BE49-F238E27FC236}">
                <a16:creationId xmlns:a16="http://schemas.microsoft.com/office/drawing/2014/main" id="{AF73970D-C425-4EDC-A505-5AD411036DC4}"/>
              </a:ext>
            </a:extLst>
          </p:cNvPr>
          <p:cNvSpPr/>
          <p:nvPr/>
        </p:nvSpPr>
        <p:spPr>
          <a:xfrm>
            <a:off x="6750547" y="1130822"/>
            <a:ext cx="3057991" cy="350438"/>
          </a:xfrm>
          <a:prstGeom prst="rect">
            <a:avLst/>
          </a:prstGeom>
          <a:solidFill>
            <a:srgbClr val="0000FF"/>
          </a:solidFill>
          <a:ln w="25400" cap="flat" cmpd="sng" algn="ctr">
            <a:solidFill>
              <a:srgbClr val="333399">
                <a:lumMod val="75000"/>
              </a:srgbClr>
            </a:solidFill>
            <a:prstDash val="solid"/>
          </a:ln>
          <a:effectLst/>
        </p:spPr>
        <p:txBody>
          <a:bodyPr anchor="ctr"/>
          <a:lstStyle/>
          <a:p>
            <a:pPr algn="ctr" fontAlgn="base">
              <a:spcBef>
                <a:spcPct val="0"/>
              </a:spcBef>
              <a:spcAft>
                <a:spcPct val="0"/>
              </a:spcAft>
            </a:pPr>
            <a:r>
              <a:rPr kumimoji="1" lang="en-US" altLang="ja-JP" sz="1600" b="1" dirty="0">
                <a:solidFill>
                  <a:schemeClr val="bg1"/>
                </a:solidFill>
                <a:latin typeface="HGPSoeiKakugothicUB" panose="020B0900000000000000" pitchFamily="34" charset="-128"/>
                <a:ea typeface="HGPSoeiKakugothicUB" panose="020B0900000000000000" pitchFamily="34" charset="-128"/>
                <a:cs typeface="Arial" pitchFamily="34" charset="0"/>
              </a:rPr>
              <a:t>TARGET</a:t>
            </a:r>
          </a:p>
        </p:txBody>
      </p:sp>
      <p:sp>
        <p:nvSpPr>
          <p:cNvPr id="195" name="Rectangle 194">
            <a:extLst>
              <a:ext uri="{FF2B5EF4-FFF2-40B4-BE49-F238E27FC236}">
                <a16:creationId xmlns:a16="http://schemas.microsoft.com/office/drawing/2014/main" id="{AC48F40B-33DC-4D55-8BBD-61A4571E64A2}"/>
              </a:ext>
            </a:extLst>
          </p:cNvPr>
          <p:cNvSpPr/>
          <p:nvPr/>
        </p:nvSpPr>
        <p:spPr>
          <a:xfrm>
            <a:off x="4892924" y="1130822"/>
            <a:ext cx="1773251" cy="350438"/>
          </a:xfrm>
          <a:prstGeom prst="rect">
            <a:avLst/>
          </a:prstGeom>
          <a:solidFill>
            <a:srgbClr val="0000FF"/>
          </a:solid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sz="1600" b="1" dirty="0">
                <a:solidFill>
                  <a:schemeClr val="bg1"/>
                </a:solidFill>
                <a:latin typeface="HGPSoeiKakugothicUB" panose="020B0900000000000000" pitchFamily="34" charset="-128"/>
                <a:ea typeface="HGPSoeiKakugothicUB" panose="020B0900000000000000" pitchFamily="34" charset="-128"/>
                <a:cs typeface="Arial" pitchFamily="34" charset="0"/>
              </a:rPr>
              <a:t>ACTION</a:t>
            </a:r>
          </a:p>
        </p:txBody>
      </p:sp>
      <p:sp>
        <p:nvSpPr>
          <p:cNvPr id="198" name="Rectangle 197">
            <a:extLst>
              <a:ext uri="{FF2B5EF4-FFF2-40B4-BE49-F238E27FC236}">
                <a16:creationId xmlns:a16="http://schemas.microsoft.com/office/drawing/2014/main" id="{2704831B-DC1E-4B26-B621-86E4994BDD43}"/>
              </a:ext>
            </a:extLst>
          </p:cNvPr>
          <p:cNvSpPr/>
          <p:nvPr/>
        </p:nvSpPr>
        <p:spPr>
          <a:xfrm>
            <a:off x="4892924" y="1545827"/>
            <a:ext cx="1773251" cy="1436291"/>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dirty="0">
                <a:latin typeface="Arial" pitchFamily="34" charset="0"/>
                <a:ea typeface="Meiryo UI" panose="020B0604030504040204" pitchFamily="50" charset="-128"/>
                <a:cs typeface="Arial" pitchFamily="34" charset="0"/>
              </a:rPr>
              <a:t> </a:t>
            </a: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199" name="Rectangle 198">
            <a:extLst>
              <a:ext uri="{FF2B5EF4-FFF2-40B4-BE49-F238E27FC236}">
                <a16:creationId xmlns:a16="http://schemas.microsoft.com/office/drawing/2014/main" id="{FCB3860F-04D7-41E0-9AA1-6344E7157C16}"/>
              </a:ext>
            </a:extLst>
          </p:cNvPr>
          <p:cNvSpPr/>
          <p:nvPr/>
        </p:nvSpPr>
        <p:spPr>
          <a:xfrm>
            <a:off x="6741512" y="1546769"/>
            <a:ext cx="3065045" cy="1435276"/>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dirty="0">
                <a:latin typeface="Arial" pitchFamily="34" charset="0"/>
                <a:ea typeface="Meiryo UI" panose="020B0604030504040204" pitchFamily="50" charset="-128"/>
                <a:cs typeface="Arial" pitchFamily="34" charset="0"/>
              </a:rPr>
              <a:t> </a:t>
            </a:r>
          </a:p>
        </p:txBody>
      </p:sp>
      <p:grpSp>
        <p:nvGrpSpPr>
          <p:cNvPr id="9" name="Group 8">
            <a:extLst>
              <a:ext uri="{FF2B5EF4-FFF2-40B4-BE49-F238E27FC236}">
                <a16:creationId xmlns:a16="http://schemas.microsoft.com/office/drawing/2014/main" id="{72FE620B-80D5-46F0-8C7A-DEB0FFA22F04}"/>
              </a:ext>
            </a:extLst>
          </p:cNvPr>
          <p:cNvGrpSpPr/>
          <p:nvPr/>
        </p:nvGrpSpPr>
        <p:grpSpPr>
          <a:xfrm>
            <a:off x="4985444" y="1690848"/>
            <a:ext cx="1568592" cy="1152644"/>
            <a:chOff x="4852940" y="2001657"/>
            <a:chExt cx="1242705" cy="1247095"/>
          </a:xfrm>
        </p:grpSpPr>
        <p:pic>
          <p:nvPicPr>
            <p:cNvPr id="206" name="Picture 205" descr="A close up of a sign&#10;&#10;Description generated with high confidence">
              <a:extLst>
                <a:ext uri="{FF2B5EF4-FFF2-40B4-BE49-F238E27FC236}">
                  <a16:creationId xmlns:a16="http://schemas.microsoft.com/office/drawing/2014/main" id="{44308501-221B-4562-90BD-C4D12082F942}"/>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31657" t="14221" r="31834" b="44319"/>
            <a:stretch/>
          </p:blipFill>
          <p:spPr>
            <a:xfrm>
              <a:off x="5595589" y="2019295"/>
              <a:ext cx="447155" cy="491562"/>
            </a:xfrm>
            <a:prstGeom prst="rect">
              <a:avLst/>
            </a:prstGeom>
          </p:spPr>
        </p:pic>
        <p:pic>
          <p:nvPicPr>
            <p:cNvPr id="209" name="Picture 208" descr="gruppiLavoro.png">
              <a:extLst>
                <a:ext uri="{FF2B5EF4-FFF2-40B4-BE49-F238E27FC236}">
                  <a16:creationId xmlns:a16="http://schemas.microsoft.com/office/drawing/2014/main" id="{DFE89A9E-4A4D-4F01-9C7F-D1E25784BE39}"/>
                </a:ext>
              </a:extLst>
            </p:cNvPr>
            <p:cNvPicPr>
              <a:picLocks noChangeAspect="1"/>
            </p:cNvPicPr>
            <p:nvPr/>
          </p:nvPicPr>
          <p:blipFill>
            <a:blip r:embed="rId22" cstate="print">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998036" y="2622041"/>
              <a:ext cx="1097609" cy="626711"/>
            </a:xfrm>
            <a:prstGeom prst="rect">
              <a:avLst/>
            </a:prstGeom>
            <a:solidFill>
              <a:srgbClr val="4F81BD">
                <a:lumMod val="75000"/>
              </a:srgb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pic>
        <p:pic>
          <p:nvPicPr>
            <p:cNvPr id="210" name="Picture 209">
              <a:extLst>
                <a:ext uri="{FF2B5EF4-FFF2-40B4-BE49-F238E27FC236}">
                  <a16:creationId xmlns:a16="http://schemas.microsoft.com/office/drawing/2014/main" id="{8F789538-1DAA-42AC-B998-14CE8708635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852940" y="2001657"/>
              <a:ext cx="702207" cy="551329"/>
            </a:xfrm>
            <a:prstGeom prst="rect">
              <a:avLst/>
            </a:prstGeom>
          </p:spPr>
        </p:pic>
      </p:grpSp>
      <p:sp>
        <p:nvSpPr>
          <p:cNvPr id="10" name="Rectangle 9">
            <a:extLst>
              <a:ext uri="{FF2B5EF4-FFF2-40B4-BE49-F238E27FC236}">
                <a16:creationId xmlns:a16="http://schemas.microsoft.com/office/drawing/2014/main" id="{651D8AB4-362B-4A6D-9143-156400D9FC00}"/>
              </a:ext>
            </a:extLst>
          </p:cNvPr>
          <p:cNvSpPr/>
          <p:nvPr/>
        </p:nvSpPr>
        <p:spPr>
          <a:xfrm>
            <a:off x="6769582" y="1519270"/>
            <a:ext cx="2885726" cy="400110"/>
          </a:xfrm>
          <a:prstGeom prst="rect">
            <a:avLst/>
          </a:prstGeom>
        </p:spPr>
        <p:txBody>
          <a:bodyPr wrap="none">
            <a:spAutoFit/>
          </a:bodyPr>
          <a:lstStyle/>
          <a:p>
            <a:r>
              <a:rPr lang="en-US" altLang="ja-JP" dirty="0">
                <a:solidFill>
                  <a:srgbClr val="0000FF"/>
                </a:solidFill>
                <a:latin typeface="HGP創英角ｺﾞｼｯｸUB" pitchFamily="50" charset="-128"/>
                <a:ea typeface="HGP創英角ｺﾞｼｯｸUB" pitchFamily="50" charset="-128"/>
              </a:rPr>
              <a:t>FY2020 : </a:t>
            </a:r>
            <a:r>
              <a:rPr lang="en-US" altLang="ja-JP" sz="2000" dirty="0">
                <a:solidFill>
                  <a:srgbClr val="0000FF"/>
                </a:solidFill>
                <a:latin typeface="HGPSoeiKakugothicUB"/>
                <a:ea typeface="HGPSoeiKakugothicUB"/>
              </a:rPr>
              <a:t>2</a:t>
            </a:r>
            <a:r>
              <a:rPr lang="en-US" altLang="ja-JP" dirty="0">
                <a:solidFill>
                  <a:srgbClr val="0000FF"/>
                </a:solidFill>
                <a:latin typeface="HGPSoeiKakugothicUB"/>
                <a:ea typeface="HGPSoeiKakugothicUB"/>
              </a:rPr>
              <a:t> People/ Dept.</a:t>
            </a:r>
            <a:endParaRPr lang="en-US" dirty="0">
              <a:solidFill>
                <a:srgbClr val="0000FF"/>
              </a:solidFill>
            </a:endParaRPr>
          </a:p>
        </p:txBody>
      </p:sp>
      <p:sp>
        <p:nvSpPr>
          <p:cNvPr id="211" name="AutoShape 42">
            <a:extLst>
              <a:ext uri="{FF2B5EF4-FFF2-40B4-BE49-F238E27FC236}">
                <a16:creationId xmlns:a16="http://schemas.microsoft.com/office/drawing/2014/main" id="{20F6641D-3234-4CFF-B9E8-9222C5F64F30}"/>
              </a:ext>
            </a:extLst>
          </p:cNvPr>
          <p:cNvSpPr>
            <a:spLocks noChangeArrowheads="1"/>
          </p:cNvSpPr>
          <p:nvPr/>
        </p:nvSpPr>
        <p:spPr bwMode="auto">
          <a:xfrm rot="16200000" flipV="1">
            <a:off x="4357374" y="2045519"/>
            <a:ext cx="735890" cy="234297"/>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11" name="Rectangle 10">
            <a:extLst>
              <a:ext uri="{FF2B5EF4-FFF2-40B4-BE49-F238E27FC236}">
                <a16:creationId xmlns:a16="http://schemas.microsoft.com/office/drawing/2014/main" id="{93ED6A79-9628-497D-970A-838CF7DC07C2}"/>
              </a:ext>
            </a:extLst>
          </p:cNvPr>
          <p:cNvSpPr/>
          <p:nvPr/>
        </p:nvSpPr>
        <p:spPr>
          <a:xfrm>
            <a:off x="6723859" y="1815825"/>
            <a:ext cx="3074881" cy="400110"/>
          </a:xfrm>
          <a:prstGeom prst="rect">
            <a:avLst/>
          </a:prstGeom>
        </p:spPr>
        <p:txBody>
          <a:bodyPr wrap="none">
            <a:spAutoFit/>
          </a:bodyPr>
          <a:lstStyle/>
          <a:p>
            <a:r>
              <a:rPr lang="en-US" altLang="ja-JP" dirty="0">
                <a:solidFill>
                  <a:srgbClr val="0000FF"/>
                </a:solidFill>
                <a:latin typeface="HGPSoeiKakugothicUB"/>
                <a:ea typeface="HGPSoeiKakugothicUB"/>
              </a:rPr>
              <a:t>△</a:t>
            </a:r>
            <a:r>
              <a:rPr lang="en-US" altLang="ja-JP" sz="2000" dirty="0">
                <a:solidFill>
                  <a:srgbClr val="0000FF"/>
                </a:solidFill>
                <a:latin typeface="HGPSoeiKakugothicUB"/>
                <a:ea typeface="HGPSoeiKakugothicUB"/>
              </a:rPr>
              <a:t>50</a:t>
            </a:r>
            <a:r>
              <a:rPr lang="en-US" altLang="ja-JP" dirty="0">
                <a:solidFill>
                  <a:srgbClr val="0000FF"/>
                </a:solidFill>
                <a:latin typeface="HGPSoeiKakugothicUB"/>
                <a:ea typeface="HGPSoeiKakugothicUB"/>
              </a:rPr>
              <a:t>% Manual Jobs in Excel</a:t>
            </a:r>
            <a:endParaRPr lang="en-US" dirty="0">
              <a:solidFill>
                <a:srgbClr val="0000FF"/>
              </a:solidFill>
            </a:endParaRPr>
          </a:p>
        </p:txBody>
      </p:sp>
      <p:graphicFrame>
        <p:nvGraphicFramePr>
          <p:cNvPr id="212" name="Table 211">
            <a:extLst>
              <a:ext uri="{FF2B5EF4-FFF2-40B4-BE49-F238E27FC236}">
                <a16:creationId xmlns:a16="http://schemas.microsoft.com/office/drawing/2014/main" id="{9A1ADD16-DFB7-42ED-9C64-474421E477EF}"/>
              </a:ext>
            </a:extLst>
          </p:cNvPr>
          <p:cNvGraphicFramePr>
            <a:graphicFrameLocks noGrp="1"/>
          </p:cNvGraphicFramePr>
          <p:nvPr>
            <p:extLst>
              <p:ext uri="{D42A27DB-BD31-4B8C-83A1-F6EECF244321}">
                <p14:modId xmlns:p14="http://schemas.microsoft.com/office/powerpoint/2010/main" val="3520716920"/>
              </p:ext>
            </p:extLst>
          </p:nvPr>
        </p:nvGraphicFramePr>
        <p:xfrm>
          <a:off x="67755" y="5359613"/>
          <a:ext cx="4453197" cy="1443422"/>
        </p:xfrm>
        <a:graphic>
          <a:graphicData uri="http://schemas.openxmlformats.org/drawingml/2006/table">
            <a:tbl>
              <a:tblPr firstRow="1" bandRow="1"/>
              <a:tblGrid>
                <a:gridCol w="1253613">
                  <a:extLst>
                    <a:ext uri="{9D8B030D-6E8A-4147-A177-3AD203B41FA5}">
                      <a16:colId xmlns:a16="http://schemas.microsoft.com/office/drawing/2014/main" val="2457028644"/>
                    </a:ext>
                  </a:extLst>
                </a:gridCol>
                <a:gridCol w="576588">
                  <a:extLst>
                    <a:ext uri="{9D8B030D-6E8A-4147-A177-3AD203B41FA5}">
                      <a16:colId xmlns:a16="http://schemas.microsoft.com/office/drawing/2014/main" val="2278498152"/>
                    </a:ext>
                  </a:extLst>
                </a:gridCol>
                <a:gridCol w="559125">
                  <a:extLst>
                    <a:ext uri="{9D8B030D-6E8A-4147-A177-3AD203B41FA5}">
                      <a16:colId xmlns:a16="http://schemas.microsoft.com/office/drawing/2014/main" val="240345192"/>
                    </a:ext>
                  </a:extLst>
                </a:gridCol>
                <a:gridCol w="443238">
                  <a:extLst>
                    <a:ext uri="{9D8B030D-6E8A-4147-A177-3AD203B41FA5}">
                      <a16:colId xmlns:a16="http://schemas.microsoft.com/office/drawing/2014/main" val="316944783"/>
                    </a:ext>
                  </a:extLst>
                </a:gridCol>
                <a:gridCol w="587701">
                  <a:extLst>
                    <a:ext uri="{9D8B030D-6E8A-4147-A177-3AD203B41FA5}">
                      <a16:colId xmlns:a16="http://schemas.microsoft.com/office/drawing/2014/main" val="3995385084"/>
                    </a:ext>
                  </a:extLst>
                </a:gridCol>
                <a:gridCol w="404884">
                  <a:extLst>
                    <a:ext uri="{9D8B030D-6E8A-4147-A177-3AD203B41FA5}">
                      <a16:colId xmlns:a16="http://schemas.microsoft.com/office/drawing/2014/main" val="2504602534"/>
                    </a:ext>
                  </a:extLst>
                </a:gridCol>
                <a:gridCol w="628048">
                  <a:extLst>
                    <a:ext uri="{9D8B030D-6E8A-4147-A177-3AD203B41FA5}">
                      <a16:colId xmlns:a16="http://schemas.microsoft.com/office/drawing/2014/main" val="396445766"/>
                    </a:ext>
                  </a:extLst>
                </a:gridCol>
              </a:tblGrid>
              <a:tr h="345762">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Direct section</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MCS</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SMT</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QC</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PMG</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FA</a:t>
                      </a:r>
                      <a:endParaRPr lang="en-SG" sz="1400" b="1" dirty="0"/>
                    </a:p>
                  </a:txBody>
                  <a:tcPr marL="91444" marR="91444" marT="45735" marB="4573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741838" rtl="0" eaLnBrk="1" latinLnBrk="0" hangingPunct="1">
                        <a:defRPr sz="1463" b="1" kern="1200">
                          <a:solidFill>
                            <a:schemeClr val="lt1"/>
                          </a:solidFill>
                          <a:latin typeface="+mn-lt"/>
                          <a:ea typeface="+mn-ea"/>
                          <a:cs typeface="+mn-cs"/>
                        </a:defRPr>
                      </a:lvl1pPr>
                      <a:lvl2pPr marL="370921" algn="l" defTabSz="741838" rtl="0" eaLnBrk="1" latinLnBrk="0" hangingPunct="1">
                        <a:defRPr sz="1463" b="1" kern="1200">
                          <a:solidFill>
                            <a:schemeClr val="lt1"/>
                          </a:solidFill>
                          <a:latin typeface="+mn-lt"/>
                          <a:ea typeface="+mn-ea"/>
                          <a:cs typeface="+mn-cs"/>
                        </a:defRPr>
                      </a:lvl2pPr>
                      <a:lvl3pPr marL="741838" algn="l" defTabSz="741838" rtl="0" eaLnBrk="1" latinLnBrk="0" hangingPunct="1">
                        <a:defRPr sz="1463" b="1" kern="1200">
                          <a:solidFill>
                            <a:schemeClr val="lt1"/>
                          </a:solidFill>
                          <a:latin typeface="+mn-lt"/>
                          <a:ea typeface="+mn-ea"/>
                          <a:cs typeface="+mn-cs"/>
                        </a:defRPr>
                      </a:lvl3pPr>
                      <a:lvl4pPr marL="1112763" algn="l" defTabSz="741838" rtl="0" eaLnBrk="1" latinLnBrk="0" hangingPunct="1">
                        <a:defRPr sz="1463" b="1" kern="1200">
                          <a:solidFill>
                            <a:schemeClr val="lt1"/>
                          </a:solidFill>
                          <a:latin typeface="+mn-lt"/>
                          <a:ea typeface="+mn-ea"/>
                          <a:cs typeface="+mn-cs"/>
                        </a:defRPr>
                      </a:lvl4pPr>
                      <a:lvl5pPr marL="1483682" algn="l" defTabSz="741838" rtl="0" eaLnBrk="1" latinLnBrk="0" hangingPunct="1">
                        <a:defRPr sz="1463" b="1" kern="1200">
                          <a:solidFill>
                            <a:schemeClr val="lt1"/>
                          </a:solidFill>
                          <a:latin typeface="+mn-lt"/>
                          <a:ea typeface="+mn-ea"/>
                          <a:cs typeface="+mn-cs"/>
                        </a:defRPr>
                      </a:lvl5pPr>
                      <a:lvl6pPr marL="1854601" algn="l" defTabSz="741838" rtl="0" eaLnBrk="1" latinLnBrk="0" hangingPunct="1">
                        <a:defRPr sz="1463" b="1" kern="1200">
                          <a:solidFill>
                            <a:schemeClr val="lt1"/>
                          </a:solidFill>
                          <a:latin typeface="+mn-lt"/>
                          <a:ea typeface="+mn-ea"/>
                          <a:cs typeface="+mn-cs"/>
                        </a:defRPr>
                      </a:lvl6pPr>
                      <a:lvl7pPr marL="2225521" algn="l" defTabSz="741838" rtl="0" eaLnBrk="1" latinLnBrk="0" hangingPunct="1">
                        <a:defRPr sz="1463" b="1" kern="1200">
                          <a:solidFill>
                            <a:schemeClr val="lt1"/>
                          </a:solidFill>
                          <a:latin typeface="+mn-lt"/>
                          <a:ea typeface="+mn-ea"/>
                          <a:cs typeface="+mn-cs"/>
                        </a:defRPr>
                      </a:lvl7pPr>
                      <a:lvl8pPr marL="2596441" algn="l" defTabSz="741838" rtl="0" eaLnBrk="1" latinLnBrk="0" hangingPunct="1">
                        <a:defRPr sz="1463" b="1" kern="1200">
                          <a:solidFill>
                            <a:schemeClr val="lt1"/>
                          </a:solidFill>
                          <a:latin typeface="+mn-lt"/>
                          <a:ea typeface="+mn-ea"/>
                          <a:cs typeface="+mn-cs"/>
                        </a:defRPr>
                      </a:lvl8pPr>
                      <a:lvl9pPr marL="2967360" algn="l" defTabSz="741838" rtl="0" eaLnBrk="1" latinLnBrk="0" hangingPunct="1">
                        <a:defRPr sz="1463" b="1" kern="1200">
                          <a:solidFill>
                            <a:schemeClr val="lt1"/>
                          </a:solidFill>
                          <a:latin typeface="+mn-lt"/>
                          <a:ea typeface="+mn-ea"/>
                          <a:cs typeface="+mn-cs"/>
                        </a:defRPr>
                      </a:lvl9pPr>
                    </a:lstStyle>
                    <a:p>
                      <a:pPr algn="ctr"/>
                      <a:r>
                        <a:rPr lang="en-US" sz="1400" b="1" dirty="0"/>
                        <a:t>PSCS</a:t>
                      </a:r>
                      <a:endParaRPr lang="en-SG" sz="1400" b="1" dirty="0"/>
                    </a:p>
                  </a:txBody>
                  <a:tcPr marL="91444" marR="91444" marT="45735" marB="45735"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8136716"/>
                  </a:ext>
                </a:extLst>
              </a:tr>
              <a:tr h="548830">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US" sz="1200" b="1" dirty="0">
                          <a:latin typeface="Arial" pitchFamily="34" charset="0"/>
                          <a:cs typeface="Arial" pitchFamily="34" charset="0"/>
                        </a:rPr>
                        <a:t>No. of SAP Account</a:t>
                      </a:r>
                      <a:endParaRPr lang="en-SG" sz="1200" b="1" dirty="0">
                        <a:latin typeface="Arial" pitchFamily="34" charset="0"/>
                        <a:cs typeface="Arial" pitchFamily="34" charset="0"/>
                      </a:endParaRP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SG" sz="1200" b="1" dirty="0">
                          <a:latin typeface="Arial" pitchFamily="34" charset="0"/>
                          <a:cs typeface="Arial" pitchFamily="34" charset="0"/>
                        </a:rPr>
                        <a:t>34</a:t>
                      </a: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marL="0" marR="0" lvl="0" indent="0" algn="ctr" defTabSz="741838" rtl="0" eaLnBrk="1" fontAlgn="auto" latinLnBrk="0" hangingPunct="1">
                        <a:lnSpc>
                          <a:spcPct val="100000"/>
                        </a:lnSpc>
                        <a:spcBef>
                          <a:spcPts val="0"/>
                        </a:spcBef>
                        <a:spcAft>
                          <a:spcPts val="0"/>
                        </a:spcAft>
                        <a:buClrTx/>
                        <a:buSzTx/>
                        <a:buFontTx/>
                        <a:buNone/>
                        <a:tabLst/>
                        <a:defRPr/>
                      </a:pPr>
                      <a:r>
                        <a:rPr lang="en-US" sz="1200" b="1" dirty="0">
                          <a:latin typeface="Arial" pitchFamily="34" charset="0"/>
                          <a:cs typeface="Arial" pitchFamily="34" charset="0"/>
                        </a:rPr>
                        <a:t>21</a:t>
                      </a: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US" sz="1200" b="1" dirty="0">
                          <a:latin typeface="Arial" pitchFamily="34" charset="0"/>
                          <a:cs typeface="Arial" pitchFamily="34" charset="0"/>
                        </a:rPr>
                        <a:t>26</a:t>
                      </a: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US" sz="1200" b="1" dirty="0">
                          <a:latin typeface="Arial" pitchFamily="34" charset="0"/>
                          <a:cs typeface="Arial" pitchFamily="34" charset="0"/>
                        </a:rPr>
                        <a:t>11</a:t>
                      </a: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SG" sz="1200" b="1" dirty="0">
                          <a:latin typeface="Arial" pitchFamily="34" charset="0"/>
                          <a:cs typeface="Arial" pitchFamily="34" charset="0"/>
                        </a:rPr>
                        <a:t>19</a:t>
                      </a:r>
                    </a:p>
                  </a:txBody>
                  <a:tcPr marL="91444" marR="91444" marT="45735" marB="45735" anchor="ctr">
                    <a:lnL w="12700" cmpd="sng">
                      <a:solidFill>
                        <a:sysClr val="window" lastClr="FFFFFF"/>
                      </a:solidFill>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741838" rtl="0" eaLnBrk="1" latinLnBrk="0" hangingPunct="1">
                        <a:defRPr sz="1463" kern="1200">
                          <a:solidFill>
                            <a:schemeClr val="dk1"/>
                          </a:solidFill>
                          <a:latin typeface="+mn-lt"/>
                          <a:ea typeface="+mn-ea"/>
                          <a:cs typeface="+mn-cs"/>
                        </a:defRPr>
                      </a:lvl1pPr>
                      <a:lvl2pPr marL="370921" algn="l" defTabSz="741838" rtl="0" eaLnBrk="1" latinLnBrk="0" hangingPunct="1">
                        <a:defRPr sz="1463" kern="1200">
                          <a:solidFill>
                            <a:schemeClr val="dk1"/>
                          </a:solidFill>
                          <a:latin typeface="+mn-lt"/>
                          <a:ea typeface="+mn-ea"/>
                          <a:cs typeface="+mn-cs"/>
                        </a:defRPr>
                      </a:lvl2pPr>
                      <a:lvl3pPr marL="741838" algn="l" defTabSz="741838" rtl="0" eaLnBrk="1" latinLnBrk="0" hangingPunct="1">
                        <a:defRPr sz="1463" kern="1200">
                          <a:solidFill>
                            <a:schemeClr val="dk1"/>
                          </a:solidFill>
                          <a:latin typeface="+mn-lt"/>
                          <a:ea typeface="+mn-ea"/>
                          <a:cs typeface="+mn-cs"/>
                        </a:defRPr>
                      </a:lvl3pPr>
                      <a:lvl4pPr marL="1112763" algn="l" defTabSz="741838" rtl="0" eaLnBrk="1" latinLnBrk="0" hangingPunct="1">
                        <a:defRPr sz="1463" kern="1200">
                          <a:solidFill>
                            <a:schemeClr val="dk1"/>
                          </a:solidFill>
                          <a:latin typeface="+mn-lt"/>
                          <a:ea typeface="+mn-ea"/>
                          <a:cs typeface="+mn-cs"/>
                        </a:defRPr>
                      </a:lvl4pPr>
                      <a:lvl5pPr marL="1483682" algn="l" defTabSz="741838" rtl="0" eaLnBrk="1" latinLnBrk="0" hangingPunct="1">
                        <a:defRPr sz="1463" kern="1200">
                          <a:solidFill>
                            <a:schemeClr val="dk1"/>
                          </a:solidFill>
                          <a:latin typeface="+mn-lt"/>
                          <a:ea typeface="+mn-ea"/>
                          <a:cs typeface="+mn-cs"/>
                        </a:defRPr>
                      </a:lvl5pPr>
                      <a:lvl6pPr marL="1854601" algn="l" defTabSz="741838" rtl="0" eaLnBrk="1" latinLnBrk="0" hangingPunct="1">
                        <a:defRPr sz="1463" kern="1200">
                          <a:solidFill>
                            <a:schemeClr val="dk1"/>
                          </a:solidFill>
                          <a:latin typeface="+mn-lt"/>
                          <a:ea typeface="+mn-ea"/>
                          <a:cs typeface="+mn-cs"/>
                        </a:defRPr>
                      </a:lvl6pPr>
                      <a:lvl7pPr marL="2225521" algn="l" defTabSz="741838" rtl="0" eaLnBrk="1" latinLnBrk="0" hangingPunct="1">
                        <a:defRPr sz="1463" kern="1200">
                          <a:solidFill>
                            <a:schemeClr val="dk1"/>
                          </a:solidFill>
                          <a:latin typeface="+mn-lt"/>
                          <a:ea typeface="+mn-ea"/>
                          <a:cs typeface="+mn-cs"/>
                        </a:defRPr>
                      </a:lvl7pPr>
                      <a:lvl8pPr marL="2596441" algn="l" defTabSz="741838" rtl="0" eaLnBrk="1" latinLnBrk="0" hangingPunct="1">
                        <a:defRPr sz="1463" kern="1200">
                          <a:solidFill>
                            <a:schemeClr val="dk1"/>
                          </a:solidFill>
                          <a:latin typeface="+mn-lt"/>
                          <a:ea typeface="+mn-ea"/>
                          <a:cs typeface="+mn-cs"/>
                        </a:defRPr>
                      </a:lvl8pPr>
                      <a:lvl9pPr marL="2967360" algn="l" defTabSz="741838" rtl="0" eaLnBrk="1" latinLnBrk="0" hangingPunct="1">
                        <a:defRPr sz="1463" kern="1200">
                          <a:solidFill>
                            <a:schemeClr val="dk1"/>
                          </a:solidFill>
                          <a:latin typeface="+mn-lt"/>
                          <a:ea typeface="+mn-ea"/>
                          <a:cs typeface="+mn-cs"/>
                        </a:defRPr>
                      </a:lvl9pPr>
                    </a:lstStyle>
                    <a:p>
                      <a:pPr algn="ctr"/>
                      <a:r>
                        <a:rPr lang="en-US" sz="1200" b="1" dirty="0">
                          <a:latin typeface="Arial" pitchFamily="34" charset="0"/>
                          <a:cs typeface="Arial" pitchFamily="34" charset="0"/>
                        </a:rPr>
                        <a:t>48</a:t>
                      </a:r>
                    </a:p>
                  </a:txBody>
                  <a:tcPr marL="91444" marR="91444" marT="45735" marB="45735"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689926345"/>
                  </a:ext>
                </a:extLst>
              </a:tr>
              <a:tr h="548830">
                <a:tc>
                  <a:txBody>
                    <a:bodyPr/>
                    <a:lstStyle/>
                    <a:p>
                      <a:pPr algn="ctr"/>
                      <a:r>
                        <a:rPr lang="en-SG" sz="1200" b="1" dirty="0">
                          <a:latin typeface="Arial" pitchFamily="34" charset="0"/>
                          <a:cs typeface="Arial" pitchFamily="34" charset="0"/>
                        </a:rPr>
                        <a:t>Total</a:t>
                      </a:r>
                    </a:p>
                  </a:txBody>
                  <a:tcPr marL="91444" marR="91444" marT="45735" marB="45735"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gridSpan="6">
                  <a:txBody>
                    <a:bodyPr/>
                    <a:lstStyle/>
                    <a:p>
                      <a:pPr algn="ctr"/>
                      <a:r>
                        <a:rPr lang="en-SG" sz="2000" b="1" dirty="0">
                          <a:latin typeface="Arial" pitchFamily="34" charset="0"/>
                          <a:cs typeface="Arial" pitchFamily="34" charset="0"/>
                        </a:rPr>
                        <a:t>170 </a:t>
                      </a:r>
                      <a:r>
                        <a:rPr lang="en-SG" sz="1600" b="1" dirty="0">
                          <a:latin typeface="Arial" pitchFamily="34" charset="0"/>
                          <a:cs typeface="Arial" pitchFamily="34" charset="0"/>
                        </a:rPr>
                        <a:t>Accounts</a:t>
                      </a:r>
                    </a:p>
                  </a:txBody>
                  <a:tcPr marL="91444" marR="91444" marT="45735" marB="4573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hMerge="1">
                  <a:txBody>
                    <a:bodyPr/>
                    <a:lstStyle/>
                    <a:p>
                      <a:pPr marL="0" marR="0" lvl="0" indent="0" algn="ctr" defTabSz="741838" rtl="0" eaLnBrk="1" fontAlgn="auto" latinLnBrk="0" hangingPunct="1">
                        <a:lnSpc>
                          <a:spcPct val="100000"/>
                        </a:lnSpc>
                        <a:spcBef>
                          <a:spcPts val="0"/>
                        </a:spcBef>
                        <a:spcAft>
                          <a:spcPts val="0"/>
                        </a:spcAft>
                        <a:buClrTx/>
                        <a:buSzTx/>
                        <a:buFontTx/>
                        <a:buNone/>
                        <a:tabLst/>
                        <a:defRPr/>
                      </a:pPr>
                      <a:endParaRPr lang="en-US" sz="1200" b="1" dirty="0">
                        <a:latin typeface="Arial" pitchFamily="34" charset="0"/>
                        <a:cs typeface="Arial" pitchFamily="34" charset="0"/>
                      </a:endParaRPr>
                    </a:p>
                  </a:txBody>
                  <a:tcPr marL="91444" marR="91444" marT="45735" marB="4573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pPr algn="ctr"/>
                      <a:endParaRPr lang="en-US" sz="1200" b="1" dirty="0">
                        <a:latin typeface="Arial" pitchFamily="34" charset="0"/>
                        <a:cs typeface="Arial" pitchFamily="34" charset="0"/>
                      </a:endParaRPr>
                    </a:p>
                  </a:txBody>
                  <a:tcPr marL="91444" marR="91444" marT="45735" marB="4573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pPr algn="ctr"/>
                      <a:endParaRPr lang="en-US" sz="1200" b="1" dirty="0">
                        <a:latin typeface="Arial" pitchFamily="34" charset="0"/>
                        <a:cs typeface="Arial" pitchFamily="34" charset="0"/>
                      </a:endParaRPr>
                    </a:p>
                  </a:txBody>
                  <a:tcPr marL="91444" marR="91444" marT="45735" marB="4573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pPr algn="ctr"/>
                      <a:endParaRPr lang="en-SG" sz="1200" b="1" dirty="0">
                        <a:latin typeface="Arial" pitchFamily="34" charset="0"/>
                        <a:cs typeface="Arial" pitchFamily="34" charset="0"/>
                      </a:endParaRPr>
                    </a:p>
                  </a:txBody>
                  <a:tcPr marL="91444" marR="91444" marT="45735" marB="4573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pPr algn="ctr"/>
                      <a:endParaRPr lang="en-US" sz="1200" b="1" dirty="0">
                        <a:latin typeface="Arial" pitchFamily="34" charset="0"/>
                        <a:cs typeface="Arial" pitchFamily="34" charset="0"/>
                      </a:endParaRPr>
                    </a:p>
                  </a:txBody>
                  <a:tcPr marL="91444" marR="91444" marT="45735" marB="45735"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51866663"/>
                  </a:ext>
                </a:extLst>
              </a:tr>
            </a:tbl>
          </a:graphicData>
        </a:graphic>
      </p:graphicFrame>
      <p:sp>
        <p:nvSpPr>
          <p:cNvPr id="213" name="AutoShape 42">
            <a:extLst>
              <a:ext uri="{FF2B5EF4-FFF2-40B4-BE49-F238E27FC236}">
                <a16:creationId xmlns:a16="http://schemas.microsoft.com/office/drawing/2014/main" id="{D6A5343C-402A-4C93-8B27-79FF4DB45B8A}"/>
              </a:ext>
            </a:extLst>
          </p:cNvPr>
          <p:cNvSpPr>
            <a:spLocks noChangeArrowheads="1"/>
          </p:cNvSpPr>
          <p:nvPr/>
        </p:nvSpPr>
        <p:spPr bwMode="auto">
          <a:xfrm rot="16200000" flipV="1">
            <a:off x="4342327" y="6262238"/>
            <a:ext cx="710905" cy="173485"/>
          </a:xfrm>
          <a:prstGeom prst="triangle">
            <a:avLst>
              <a:gd name="adj" fmla="val 50000"/>
            </a:avLst>
          </a:prstGeom>
          <a:gradFill rotWithShape="1">
            <a:gsLst>
              <a:gs pos="0">
                <a:schemeClr val="tx1"/>
              </a:gs>
              <a:gs pos="100000">
                <a:schemeClr val="tx1">
                  <a:gamma/>
                  <a:tint val="2549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a:solidFill>
                  <a:schemeClr val="tx1"/>
                </a:solidFill>
                <a:latin typeface="Times New Roman" pitchFamily="18"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pitchFamily="18"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pitchFamily="18"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pitchFamily="18"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eaLnBrk="1" hangingPunct="1">
              <a:spcBef>
                <a:spcPct val="0"/>
              </a:spcBef>
              <a:buFontTx/>
              <a:buNone/>
              <a:defRPr/>
            </a:pPr>
            <a:endParaRPr lang="ja-JP" altLang="en-US" sz="1200">
              <a:solidFill>
                <a:schemeClr val="bg1"/>
              </a:solidFill>
              <a:latin typeface="HGP創英角ｺﾞｼｯｸUB" pitchFamily="50" charset="-128"/>
              <a:ea typeface="HGP創英角ｺﾞｼｯｸUB" pitchFamily="50" charset="-128"/>
            </a:endParaRPr>
          </a:p>
        </p:txBody>
      </p:sp>
      <p:sp>
        <p:nvSpPr>
          <p:cNvPr id="214" name="Rectangle 213">
            <a:extLst>
              <a:ext uri="{FF2B5EF4-FFF2-40B4-BE49-F238E27FC236}">
                <a16:creationId xmlns:a16="http://schemas.microsoft.com/office/drawing/2014/main" id="{A4DFF134-0E4C-49F2-B788-73874002E030}"/>
              </a:ext>
            </a:extLst>
          </p:cNvPr>
          <p:cNvSpPr/>
          <p:nvPr/>
        </p:nvSpPr>
        <p:spPr>
          <a:xfrm>
            <a:off x="6748566" y="5356156"/>
            <a:ext cx="3057991" cy="353747"/>
          </a:xfrm>
          <a:prstGeom prst="rect">
            <a:avLst/>
          </a:prstGeom>
          <a:solidFill>
            <a:srgbClr val="0000FF"/>
          </a:solidFill>
          <a:ln w="25400" cap="flat" cmpd="sng" algn="ctr">
            <a:solidFill>
              <a:srgbClr val="333399">
                <a:lumMod val="75000"/>
              </a:srgbClr>
            </a:solidFill>
            <a:prstDash val="solid"/>
          </a:ln>
          <a:effectLst/>
        </p:spPr>
        <p:txBody>
          <a:bodyPr anchor="ctr"/>
          <a:lstStyle/>
          <a:p>
            <a:pPr algn="ctr" fontAlgn="base">
              <a:spcBef>
                <a:spcPct val="0"/>
              </a:spcBef>
              <a:spcAft>
                <a:spcPct val="0"/>
              </a:spcAft>
            </a:pPr>
            <a:r>
              <a:rPr kumimoji="1" lang="en-US" altLang="ja-JP" sz="1600" b="1" dirty="0">
                <a:solidFill>
                  <a:schemeClr val="bg1"/>
                </a:solidFill>
                <a:latin typeface="HGPSoeiKakugothicUB" panose="020B0900000000000000" pitchFamily="34" charset="-128"/>
                <a:ea typeface="HGPSoeiKakugothicUB" panose="020B0900000000000000" pitchFamily="34" charset="-128"/>
                <a:cs typeface="Arial" pitchFamily="34" charset="0"/>
              </a:rPr>
              <a:t>TARGET</a:t>
            </a:r>
          </a:p>
        </p:txBody>
      </p:sp>
      <p:sp>
        <p:nvSpPr>
          <p:cNvPr id="215" name="Rectangle 214">
            <a:extLst>
              <a:ext uri="{FF2B5EF4-FFF2-40B4-BE49-F238E27FC236}">
                <a16:creationId xmlns:a16="http://schemas.microsoft.com/office/drawing/2014/main" id="{CE254681-E41B-4933-B642-BC191FF76FE0}"/>
              </a:ext>
            </a:extLst>
          </p:cNvPr>
          <p:cNvSpPr/>
          <p:nvPr/>
        </p:nvSpPr>
        <p:spPr>
          <a:xfrm>
            <a:off x="4890943" y="5356156"/>
            <a:ext cx="1775232" cy="353747"/>
          </a:xfrm>
          <a:prstGeom prst="rect">
            <a:avLst/>
          </a:prstGeom>
          <a:solidFill>
            <a:srgbClr val="0000FF"/>
          </a:solid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sz="1600" b="1" dirty="0">
                <a:solidFill>
                  <a:schemeClr val="bg1"/>
                </a:solidFill>
                <a:latin typeface="HGPSoeiKakugothicUB" panose="020B0900000000000000" pitchFamily="34" charset="-128"/>
                <a:ea typeface="HGPSoeiKakugothicUB" panose="020B0900000000000000" pitchFamily="34" charset="-128"/>
                <a:cs typeface="Arial" pitchFamily="34" charset="0"/>
              </a:rPr>
              <a:t>ACTION</a:t>
            </a:r>
          </a:p>
        </p:txBody>
      </p:sp>
      <p:sp>
        <p:nvSpPr>
          <p:cNvPr id="216" name="Rectangle 215">
            <a:extLst>
              <a:ext uri="{FF2B5EF4-FFF2-40B4-BE49-F238E27FC236}">
                <a16:creationId xmlns:a16="http://schemas.microsoft.com/office/drawing/2014/main" id="{D1C209A7-D2A5-49FB-83A3-41EA0E859277}"/>
              </a:ext>
            </a:extLst>
          </p:cNvPr>
          <p:cNvSpPr/>
          <p:nvPr/>
        </p:nvSpPr>
        <p:spPr>
          <a:xfrm>
            <a:off x="4885259" y="5774262"/>
            <a:ext cx="1773251" cy="1028774"/>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dirty="0">
                <a:latin typeface="Arial" pitchFamily="34" charset="0"/>
                <a:ea typeface="Meiryo UI" panose="020B0604030504040204" pitchFamily="50" charset="-128"/>
                <a:cs typeface="Arial" pitchFamily="34" charset="0"/>
              </a:rPr>
              <a:t> </a:t>
            </a: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217" name="Rectangle 216">
            <a:extLst>
              <a:ext uri="{FF2B5EF4-FFF2-40B4-BE49-F238E27FC236}">
                <a16:creationId xmlns:a16="http://schemas.microsoft.com/office/drawing/2014/main" id="{C3573FBF-7A73-45AF-8782-028ABE1FAF92}"/>
              </a:ext>
            </a:extLst>
          </p:cNvPr>
          <p:cNvSpPr/>
          <p:nvPr/>
        </p:nvSpPr>
        <p:spPr>
          <a:xfrm>
            <a:off x="6733847" y="5774988"/>
            <a:ext cx="3065045" cy="1028047"/>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dirty="0">
                <a:latin typeface="Arial" pitchFamily="34" charset="0"/>
                <a:ea typeface="Meiryo UI" panose="020B0604030504040204" pitchFamily="50" charset="-128"/>
                <a:cs typeface="Arial" pitchFamily="34" charset="0"/>
              </a:rPr>
              <a:t> </a:t>
            </a:r>
          </a:p>
        </p:txBody>
      </p:sp>
      <p:sp>
        <p:nvSpPr>
          <p:cNvPr id="222" name="Rectangle 221">
            <a:extLst>
              <a:ext uri="{FF2B5EF4-FFF2-40B4-BE49-F238E27FC236}">
                <a16:creationId xmlns:a16="http://schemas.microsoft.com/office/drawing/2014/main" id="{12253ABC-6F89-46DA-9C8E-0D7190F66D2C}"/>
              </a:ext>
            </a:extLst>
          </p:cNvPr>
          <p:cNvSpPr/>
          <p:nvPr/>
        </p:nvSpPr>
        <p:spPr>
          <a:xfrm>
            <a:off x="6897822" y="5833653"/>
            <a:ext cx="2629246" cy="400110"/>
          </a:xfrm>
          <a:prstGeom prst="rect">
            <a:avLst/>
          </a:prstGeom>
        </p:spPr>
        <p:txBody>
          <a:bodyPr wrap="none">
            <a:spAutoFit/>
          </a:bodyPr>
          <a:lstStyle/>
          <a:p>
            <a:r>
              <a:rPr lang="en-US" altLang="ja-JP" dirty="0">
                <a:solidFill>
                  <a:srgbClr val="0000FF"/>
                </a:solidFill>
                <a:latin typeface="HGP創英角ｺﾞｼｯｸUB" pitchFamily="50" charset="-128"/>
                <a:ea typeface="HGP創英角ｺﾞｼｯｸUB" pitchFamily="50" charset="-128"/>
              </a:rPr>
              <a:t>Expect: </a:t>
            </a:r>
            <a:r>
              <a:rPr lang="en-US" altLang="ja-JP" dirty="0">
                <a:solidFill>
                  <a:srgbClr val="0000FF"/>
                </a:solidFill>
                <a:latin typeface="HGPSoeiKakugothicUB"/>
                <a:ea typeface="HGPSoeiKakugothicUB"/>
              </a:rPr>
              <a:t>△ </a:t>
            </a:r>
            <a:r>
              <a:rPr lang="en-US" altLang="ja-JP" sz="2000" dirty="0">
                <a:solidFill>
                  <a:srgbClr val="0000FF"/>
                </a:solidFill>
                <a:latin typeface="HGP創英角ｺﾞｼｯｸUB" pitchFamily="50" charset="-128"/>
                <a:ea typeface="HGP創英角ｺﾞｼｯｸUB" pitchFamily="50" charset="-128"/>
              </a:rPr>
              <a:t>34</a:t>
            </a:r>
            <a:r>
              <a:rPr lang="en-US" altLang="ja-JP" dirty="0">
                <a:solidFill>
                  <a:srgbClr val="0000FF"/>
                </a:solidFill>
                <a:latin typeface="HGP創英角ｺﾞｼｯｸUB" pitchFamily="50" charset="-128"/>
                <a:ea typeface="HGP創英角ｺﾞｼｯｸUB" pitchFamily="50" charset="-128"/>
              </a:rPr>
              <a:t> Accounts</a:t>
            </a:r>
            <a:endParaRPr lang="en-US" dirty="0">
              <a:solidFill>
                <a:srgbClr val="0000FF"/>
              </a:solidFill>
            </a:endParaRPr>
          </a:p>
        </p:txBody>
      </p:sp>
      <p:sp>
        <p:nvSpPr>
          <p:cNvPr id="223" name="Rectangle 222">
            <a:extLst>
              <a:ext uri="{FF2B5EF4-FFF2-40B4-BE49-F238E27FC236}">
                <a16:creationId xmlns:a16="http://schemas.microsoft.com/office/drawing/2014/main" id="{8A76DF65-B4E1-47D0-BE7E-35DFF3E0A3C2}"/>
              </a:ext>
            </a:extLst>
          </p:cNvPr>
          <p:cNvSpPr/>
          <p:nvPr/>
        </p:nvSpPr>
        <p:spPr>
          <a:xfrm>
            <a:off x="6741512" y="6288649"/>
            <a:ext cx="3148619" cy="400110"/>
          </a:xfrm>
          <a:prstGeom prst="rect">
            <a:avLst/>
          </a:prstGeom>
        </p:spPr>
        <p:txBody>
          <a:bodyPr wrap="none">
            <a:spAutoFit/>
          </a:bodyPr>
          <a:lstStyle/>
          <a:p>
            <a:r>
              <a:rPr lang="en-US" altLang="ja-JP" dirty="0">
                <a:solidFill>
                  <a:srgbClr val="0000FF"/>
                </a:solidFill>
                <a:latin typeface="HGPSoeiKakugothicUB"/>
                <a:ea typeface="HGPSoeiKakugothicUB"/>
              </a:rPr>
              <a:t>(△</a:t>
            </a:r>
            <a:r>
              <a:rPr lang="en-US" altLang="ja-JP" sz="2000" dirty="0">
                <a:solidFill>
                  <a:srgbClr val="0000FF"/>
                </a:solidFill>
                <a:latin typeface="HGPSoeiKakugothicUB"/>
                <a:ea typeface="HGPSoeiKakugothicUB"/>
              </a:rPr>
              <a:t>20</a:t>
            </a:r>
            <a:r>
              <a:rPr lang="en-US" altLang="ja-JP" dirty="0">
                <a:solidFill>
                  <a:srgbClr val="0000FF"/>
                </a:solidFill>
                <a:latin typeface="HGPSoeiKakugothicUB"/>
                <a:ea typeface="HGPSoeiKakugothicUB"/>
              </a:rPr>
              <a:t>% Total SAP Account) </a:t>
            </a:r>
            <a:endParaRPr lang="en-US" dirty="0">
              <a:solidFill>
                <a:srgbClr val="0000FF"/>
              </a:solidFill>
            </a:endParaRPr>
          </a:p>
        </p:txBody>
      </p:sp>
      <p:pic>
        <p:nvPicPr>
          <p:cNvPr id="15" name="Picture 14" descr="A screenshot of a cell phone&#10;&#10;Description generated with high confidence">
            <a:extLst>
              <a:ext uri="{FF2B5EF4-FFF2-40B4-BE49-F238E27FC236}">
                <a16:creationId xmlns:a16="http://schemas.microsoft.com/office/drawing/2014/main" id="{2E40BFD1-8D7E-4878-85AD-DD3C4A5EA2A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032256" y="5903822"/>
            <a:ext cx="1474969" cy="771522"/>
          </a:xfrm>
          <a:prstGeom prst="rect">
            <a:avLst/>
          </a:prstGeom>
        </p:spPr>
      </p:pic>
      <p:pic>
        <p:nvPicPr>
          <p:cNvPr id="224" name="Picture 2" descr="ISG">
            <a:extLst>
              <a:ext uri="{FF2B5EF4-FFF2-40B4-BE49-F238E27FC236}">
                <a16:creationId xmlns:a16="http://schemas.microsoft.com/office/drawing/2014/main" id="{741BEC8E-094D-4326-9FD4-B5475F388B34}"/>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899545" y="2019767"/>
            <a:ext cx="2601994" cy="1100422"/>
          </a:xfrm>
          <a:prstGeom prst="rect">
            <a:avLst/>
          </a:prstGeom>
          <a:noFill/>
          <a:extLst>
            <a:ext uri="{909E8E84-426E-40DD-AFC4-6F175D3DCCD1}">
              <a14:hiddenFill xmlns:a14="http://schemas.microsoft.com/office/drawing/2010/main">
                <a:solidFill>
                  <a:srgbClr val="FFFFFF"/>
                </a:solidFill>
              </a14:hiddenFill>
            </a:ext>
          </a:extLst>
        </p:spPr>
      </p:pic>
      <p:sp>
        <p:nvSpPr>
          <p:cNvPr id="179" name="角丸四角形 2">
            <a:extLst>
              <a:ext uri="{FF2B5EF4-FFF2-40B4-BE49-F238E27FC236}">
                <a16:creationId xmlns:a16="http://schemas.microsoft.com/office/drawing/2014/main" id="{2AD1DC4C-CF07-44E9-9C1F-C861F79F08DC}"/>
              </a:ext>
            </a:extLst>
          </p:cNvPr>
          <p:cNvSpPr/>
          <p:nvPr/>
        </p:nvSpPr>
        <p:spPr>
          <a:xfrm>
            <a:off x="67755" y="576085"/>
            <a:ext cx="871520" cy="479552"/>
          </a:xfrm>
          <a:prstGeom prst="roundRect">
            <a:avLst/>
          </a:prstGeom>
          <a:solidFill>
            <a:srgbClr val="0000FF"/>
          </a:solidFill>
          <a:ln w="25400" cap="flat" cmpd="sng" algn="ctr">
            <a:solidFill>
              <a:srgbClr val="333399">
                <a:lumMod val="75000"/>
              </a:srgbClr>
            </a:solidFill>
            <a:prstDash val="solid"/>
          </a:ln>
          <a:effectLst/>
        </p:spPr>
        <p:txBody>
          <a:bodyPr anchor="ctr"/>
          <a:lstStyle/>
          <a:p>
            <a:pPr algn="ct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rPr>
              <a:t>Pro.</a:t>
            </a:r>
            <a:r>
              <a:rPr lang="en-US" altLang="ja-JP" b="1" dirty="0">
                <a:solidFill>
                  <a:schemeClr val="bg1"/>
                </a:solidFill>
                <a:latin typeface="HGPSoeiKakugothicUB" panose="020B0900000000000000" pitchFamily="34" charset="-128"/>
                <a:ea typeface="HGPSoeiKakugothicUB" panose="020B0900000000000000" pitchFamily="34" charset="-128"/>
                <a:cs typeface="Arial" pitchFamily="34" charset="0"/>
                <a:sym typeface="Wingdings"/>
              </a:rPr>
              <a:t></a:t>
            </a:r>
            <a:endParaRPr lang="ja-JP" altLang="en-US" b="1" dirty="0">
              <a:solidFill>
                <a:schemeClr val="bg1"/>
              </a:solidFill>
              <a:latin typeface="HGPSoeiKakugothicUB" panose="020B0900000000000000" pitchFamily="34" charset="-128"/>
              <a:ea typeface="HGPSoeiKakugothicUB" panose="020B0900000000000000" pitchFamily="34" charset="-128"/>
              <a:cs typeface="Arial" pitchFamily="34" charset="0"/>
            </a:endParaRPr>
          </a:p>
        </p:txBody>
      </p:sp>
      <p:sp>
        <p:nvSpPr>
          <p:cNvPr id="180" name="角丸四角形 2">
            <a:extLst>
              <a:ext uri="{FF2B5EF4-FFF2-40B4-BE49-F238E27FC236}">
                <a16:creationId xmlns:a16="http://schemas.microsoft.com/office/drawing/2014/main" id="{60D6C5F5-EC99-4DED-8123-E90FA6CAA0C7}"/>
              </a:ext>
            </a:extLst>
          </p:cNvPr>
          <p:cNvSpPr/>
          <p:nvPr/>
        </p:nvSpPr>
        <p:spPr>
          <a:xfrm>
            <a:off x="54411" y="3070563"/>
            <a:ext cx="871520" cy="475488"/>
          </a:xfrm>
          <a:prstGeom prst="roundRect">
            <a:avLst/>
          </a:prstGeom>
          <a:solidFill>
            <a:srgbClr val="0000FF"/>
          </a:solidFill>
          <a:ln w="25400" cap="flat" cmpd="sng" algn="ctr">
            <a:solidFill>
              <a:srgbClr val="333399">
                <a:lumMod val="75000"/>
              </a:srgbClr>
            </a:solidFill>
            <a:prstDash val="solid"/>
          </a:ln>
          <a:effectLst/>
        </p:spPr>
        <p:txBody>
          <a:bodyPr anchor="ctr"/>
          <a:lstStyle/>
          <a:p>
            <a:pPr algn="ctr"/>
            <a:r>
              <a:rPr lang="en-US" altLang="ja-JP" dirty="0">
                <a:solidFill>
                  <a:schemeClr val="bg1"/>
                </a:solidFill>
                <a:latin typeface="HGPSoeiKakugothicUB" panose="020B0900000000000000" pitchFamily="34" charset="-128"/>
                <a:ea typeface="HGPSoeiKakugothicUB" panose="020B0900000000000000" pitchFamily="34" charset="-128"/>
                <a:cs typeface="Arial" pitchFamily="34" charset="0"/>
              </a:rPr>
              <a:t>Pro</a:t>
            </a:r>
            <a:r>
              <a:rPr lang="en-US" altLang="ja-JP">
                <a:solidFill>
                  <a:schemeClr val="bg1"/>
                </a:solidFill>
                <a:latin typeface="HGPSoeiKakugothicUB" panose="020B0900000000000000" pitchFamily="34" charset="-128"/>
                <a:ea typeface="HGPSoeiKakugothicUB" panose="020B0900000000000000" pitchFamily="34" charset="-128"/>
                <a:cs typeface="Arial" pitchFamily="34" charset="0"/>
              </a:rPr>
              <a:t>.</a:t>
            </a:r>
            <a:r>
              <a:rPr lang="en-US" altLang="ja-JP">
                <a:solidFill>
                  <a:schemeClr val="bg1"/>
                </a:solidFill>
                <a:latin typeface="HGPSoeiKakugothicUB" panose="020B0900000000000000" pitchFamily="34" charset="-128"/>
                <a:ea typeface="HGPSoeiKakugothicUB" panose="020B0900000000000000" pitchFamily="34" charset="-128"/>
                <a:cs typeface="Arial" pitchFamily="34" charset="0"/>
                <a:sym typeface="Wingdings"/>
              </a:rPr>
              <a:t></a:t>
            </a:r>
            <a:endParaRPr lang="ja-JP" altLang="en-US" dirty="0">
              <a:solidFill>
                <a:schemeClr val="bg1"/>
              </a:solidFill>
              <a:latin typeface="HGPSoeiKakugothicUB" panose="020B0900000000000000" pitchFamily="34" charset="-128"/>
              <a:ea typeface="HGPSoeiKakugothicUB" panose="020B0900000000000000" pitchFamily="34" charset="-128"/>
              <a:cs typeface="Arial" pitchFamily="34" charset="0"/>
            </a:endParaRPr>
          </a:p>
        </p:txBody>
      </p:sp>
      <p:sp>
        <p:nvSpPr>
          <p:cNvPr id="181" name="正方形/長方形 16">
            <a:extLst>
              <a:ext uri="{FF2B5EF4-FFF2-40B4-BE49-F238E27FC236}">
                <a16:creationId xmlns:a16="http://schemas.microsoft.com/office/drawing/2014/main" id="{C12D81CF-F4C2-4BE3-B3CC-880067B1EF34}"/>
              </a:ext>
            </a:extLst>
          </p:cNvPr>
          <p:cNvSpPr/>
          <p:nvPr/>
        </p:nvSpPr>
        <p:spPr>
          <a:xfrm>
            <a:off x="8881553" y="139233"/>
            <a:ext cx="836770" cy="288925"/>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600" dirty="0">
                <a:solidFill>
                  <a:srgbClr val="FFFFFF"/>
                </a:solidFill>
                <a:latin typeface="HGPSoeiKakugothicUB" panose="020B0900000000000000" pitchFamily="34" charset="-128"/>
                <a:ea typeface="HGPSoeiKakugothicUB" panose="020B0900000000000000" pitchFamily="34" charset="-128"/>
                <a:cs typeface="Meiryo UI" panose="020B0604030504040204" pitchFamily="50" charset="-128"/>
              </a:rPr>
              <a:t>08</a:t>
            </a:r>
            <a:r>
              <a:rPr kumimoji="1" lang="en-US" altLang="ja-JP"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rPr>
              <a:t>/10</a:t>
            </a:r>
            <a:endParaRPr kumimoji="1" lang="ja-JP" altLang="en-US" sz="1400" b="0" i="0" u="none" strike="noStrike" kern="1200" cap="none" spc="0" normalizeH="0" baseline="0" noProof="0" dirty="0">
              <a:ln>
                <a:noFill/>
              </a:ln>
              <a:solidFill>
                <a:srgbClr val="FFFFFF"/>
              </a:solidFill>
              <a:effectLst/>
              <a:uLnTx/>
              <a:uFillTx/>
              <a:latin typeface="HGPSoeiKakugothicUB" panose="020B0900000000000000" pitchFamily="34" charset="-128"/>
              <a:ea typeface="HGPSoeiKakugothicUB" panose="020B0900000000000000" pitchFamily="34" charset="-128"/>
              <a:cs typeface="Meiryo UI" panose="020B0604030504040204" pitchFamily="50" charset="-128"/>
            </a:endParaRPr>
          </a:p>
        </p:txBody>
      </p:sp>
    </p:spTree>
    <p:extLst>
      <p:ext uri="{BB962C8B-B14F-4D97-AF65-F5344CB8AC3E}">
        <p14:creationId xmlns:p14="http://schemas.microsoft.com/office/powerpoint/2010/main" val="99306490"/>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アングル">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iryo UI">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spAutoFit/>
      </a:bodyPr>
      <a:lstStyle>
        <a:defPPr algn="ctr">
          <a:defRPr kumimoji="1" b="0" dirty="0">
            <a:latin typeface="Meiryo UI" panose="020B0604030504040204" pitchFamily="50" charset="-128"/>
            <a:ea typeface="Meiryo UI" panose="020B0604030504040204" pitchFamily="50" charset="-128"/>
            <a:cs typeface="Meiryo UI" panose="020B0604030504040204" pitchFamily="50" charset="-128"/>
          </a:defRPr>
        </a:defPPr>
      </a:lstStyle>
    </a:spDef>
    <a:lnDef>
      <a:spPr bwMode="auto">
        <a:xfrm>
          <a:off x="0" y="0"/>
          <a:ext cx="1" cy="1"/>
        </a:xfrm>
        <a:custGeom>
          <a:avLst/>
          <a:gdLst/>
          <a:ahLst/>
          <a:cxnLst/>
          <a:rect l="0" t="0" r="0" b="0"/>
          <a:pathLst/>
        </a:custGeom>
        <a:solidFill>
          <a:srgbClr val="FFFF99"/>
        </a:solidFill>
        <a:ln w="9525"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36000" rIns="91440" bIns="36000" numCol="1" anchor="ctr"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Tx/>
          <a:buNone/>
          <a:tabLst/>
          <a:defRPr kumimoji="1" lang="ja-JP" altLang="en-US" sz="1400" b="1" i="0" u="none" strike="noStrike" cap="none" normalizeH="0" baseline="0" smtClean="0">
            <a:ln>
              <a:noFill/>
            </a:ln>
            <a:solidFill>
              <a:schemeClr val="tx2"/>
            </a:solidFill>
            <a:effectLst/>
            <a:latin typeface="Arial" charset="0"/>
            <a:ea typeface="ＭＳ ゴシック" pitchFamily="49" charset="-128"/>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background">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116127</TotalTime>
  <Words>2581</Words>
  <Application>Microsoft Office PowerPoint</Application>
  <PresentationFormat>A4 Paper (210x297 mm)</PresentationFormat>
  <Paragraphs>622</Paragraphs>
  <Slides>12</Slides>
  <Notes>12</Notes>
  <HiddenSlides>0</HiddenSlides>
  <MMClips>0</MMClips>
  <ScaleCrop>false</ScaleCrop>
  <HeadingPairs>
    <vt:vector size="8" baseType="variant">
      <vt:variant>
        <vt:lpstr>Fonts Used</vt:lpstr>
      </vt:variant>
      <vt:variant>
        <vt:i4>23</vt:i4>
      </vt:variant>
      <vt:variant>
        <vt:lpstr>Theme</vt:lpstr>
      </vt:variant>
      <vt:variant>
        <vt:i4>4</vt:i4>
      </vt:variant>
      <vt:variant>
        <vt:lpstr>Embedded OLE Servers</vt:lpstr>
      </vt:variant>
      <vt:variant>
        <vt:i4>2</vt:i4>
      </vt:variant>
      <vt:variant>
        <vt:lpstr>Slide Titles</vt:lpstr>
      </vt:variant>
      <vt:variant>
        <vt:i4>12</vt:i4>
      </vt:variant>
    </vt:vector>
  </HeadingPairs>
  <TitlesOfParts>
    <vt:vector size="41" baseType="lpstr">
      <vt:lpstr>Arial Unicode MS</vt:lpstr>
      <vt:lpstr>HGPGothicE</vt:lpstr>
      <vt:lpstr>HGP創英角ｺﾞｼｯｸUB</vt:lpstr>
      <vt:lpstr>HGP創英角ｺﾞｼｯｸUB</vt:lpstr>
      <vt:lpstr>HG創英角ｺﾞｼｯｸUB</vt:lpstr>
      <vt:lpstr>HGSSoeiKakugothicUB</vt:lpstr>
      <vt:lpstr>Meiryo</vt:lpstr>
      <vt:lpstr>Meiryo UI</vt:lpstr>
      <vt:lpstr>ＭＳ ゴシック</vt:lpstr>
      <vt:lpstr>ＭＳ Ｐゴシック</vt:lpstr>
      <vt:lpstr>ＭＳ Ｐ明朝</vt:lpstr>
      <vt:lpstr>Arial</vt:lpstr>
      <vt:lpstr>Calibri</vt:lpstr>
      <vt:lpstr>Franklin Gothic Book</vt:lpstr>
      <vt:lpstr>Franklin Gothic Medium</vt:lpstr>
      <vt:lpstr>Segoe UI</vt:lpstr>
      <vt:lpstr>Segoe UI Light</vt:lpstr>
      <vt:lpstr>Tahoma</vt:lpstr>
      <vt:lpstr>Times New Roman</vt:lpstr>
      <vt:lpstr>Verdana</vt:lpstr>
      <vt:lpstr>Wingdings</vt:lpstr>
      <vt:lpstr>Wingdings 2</vt:lpstr>
      <vt:lpstr>Wingdings 3</vt:lpstr>
      <vt:lpstr>標準デザイン</vt:lpstr>
      <vt:lpstr>blank</vt:lpstr>
      <vt:lpstr>2_Office Theme</vt:lpstr>
      <vt:lpstr>White background</vt:lpstr>
      <vt:lpstr>Image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パナソニック株式会社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ISG</dc:title>
  <dc:creator>70A1559</dc:creator>
  <cp:keywords>Mr.Chung</cp:keywords>
  <cp:lastModifiedBy>CHUNG1 NGUYEN VAN</cp:lastModifiedBy>
  <cp:revision>3190</cp:revision>
  <cp:lastPrinted>2017-02-21T03:17:54Z</cp:lastPrinted>
  <dcterms:created xsi:type="dcterms:W3CDTF">2011-08-30T23:26:29Z</dcterms:created>
  <dcterms:modified xsi:type="dcterms:W3CDTF">2020-03-07T14:24:29Z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0008009c13000000000001023720</vt:lpwstr>
  </property>
</Properties>
</file>